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391" r:id="rId6"/>
    <p:sldId id="2480" r:id="rId7"/>
    <p:sldId id="2481" r:id="rId8"/>
    <p:sldId id="2482" r:id="rId9"/>
    <p:sldId id="2485" r:id="rId10"/>
    <p:sldId id="248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A733DD-1B33-A8E0-BF7C-2F6BF6723EDD}" name="Worrall, Kim" initials="KW" userId="S::Kim.Worrall@justice.gov.uk::673f9c1e-e03d-4421-a601-1126c6b171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2D5A"/>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BC5549-894C-4DF9-B574-06458A45B2E2}" v="102" dt="2025-06-10T09:14:27.715"/>
    <p1510:client id="{E81A7ACA-C576-6844-DEA4-57541EE71E41}" v="66" dt="2025-06-10T10:08:04.1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D2DD32-8FF4-4213-A2CA-E3ABD7547DBB}" type="datetimeFigureOut">
              <a:rPr lang="en-GB" smtClean="0"/>
              <a:t>24/10/2025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D839AD-6DFF-4678-A4FF-B9353B8DB82E}" type="slidenum">
              <a:rPr lang="en-GB" smtClean="0"/>
              <a:t>‹#›</a:t>
            </a:fld>
            <a:endParaRPr lang="en-GB"/>
          </a:p>
        </p:txBody>
      </p:sp>
    </p:spTree>
    <p:extLst>
      <p:ext uri="{BB962C8B-B14F-4D97-AF65-F5344CB8AC3E}">
        <p14:creationId xmlns:p14="http://schemas.microsoft.com/office/powerpoint/2010/main" val="684306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5D839AD-6DFF-4678-A4FF-B9353B8DB82E}" type="slidenum">
              <a:rPr lang="en-GB" smtClean="0"/>
              <a:t>1</a:t>
            </a:fld>
            <a:endParaRPr lang="en-GB"/>
          </a:p>
        </p:txBody>
      </p:sp>
    </p:spTree>
    <p:extLst>
      <p:ext uri="{BB962C8B-B14F-4D97-AF65-F5344CB8AC3E}">
        <p14:creationId xmlns:p14="http://schemas.microsoft.com/office/powerpoint/2010/main" val="1332744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9D5D01-3682-4CB9-ABA6-1FE9B0EB1F19}" type="slidenum">
              <a:rPr lang="en-GB" smtClean="0"/>
              <a:t>2</a:t>
            </a:fld>
            <a:endParaRPr lang="en-GB"/>
          </a:p>
        </p:txBody>
      </p:sp>
    </p:spTree>
    <p:extLst>
      <p:ext uri="{BB962C8B-B14F-4D97-AF65-F5344CB8AC3E}">
        <p14:creationId xmlns:p14="http://schemas.microsoft.com/office/powerpoint/2010/main" val="1834903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9D5D01-3682-4CB9-ABA6-1FE9B0EB1F19}" type="slidenum">
              <a:rPr lang="en-GB" smtClean="0"/>
              <a:t>7</a:t>
            </a:fld>
            <a:endParaRPr lang="en-GB"/>
          </a:p>
        </p:txBody>
      </p:sp>
    </p:spTree>
    <p:extLst>
      <p:ext uri="{BB962C8B-B14F-4D97-AF65-F5344CB8AC3E}">
        <p14:creationId xmlns:p14="http://schemas.microsoft.com/office/powerpoint/2010/main" val="25820615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E32C9B-D429-4E4C-85A2-4785632D1CC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ctrTitle"/>
          </p:nvPr>
        </p:nvSpPr>
        <p:spPr>
          <a:xfrm>
            <a:off x="687600" y="1785600"/>
            <a:ext cx="6186792" cy="1381328"/>
          </a:xfrm>
        </p:spPr>
        <p:txBody>
          <a:bodyPr lIns="0" tIns="0" rIns="0" bIns="0" anchor="b" anchorCtr="0">
            <a:normAutofit/>
          </a:bodyPr>
          <a:lstStyle>
            <a:lvl1pPr algn="l">
              <a:defRPr sz="34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p:cNvSpPr>
            <a:spLocks noGrp="1"/>
          </p:cNvSpPr>
          <p:nvPr>
            <p:ph type="subTitle" idx="1"/>
          </p:nvPr>
        </p:nvSpPr>
        <p:spPr>
          <a:xfrm>
            <a:off x="687600" y="3222000"/>
            <a:ext cx="5400000" cy="1206229"/>
          </a:xfrm>
        </p:spPr>
        <p:txBody>
          <a:bodyPr lIns="0" tIns="0" rIns="0" bIns="0" anchor="t" anchorCtr="0"/>
          <a:lstStyle>
            <a:lvl1pPr marL="0" indent="0" algn="l">
              <a:buNone/>
              <a:defRPr sz="2400">
                <a:solidFill>
                  <a:srgbClr val="878787"/>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687600" y="6393600"/>
            <a:ext cx="3600000" cy="252000"/>
          </a:xfrm>
          <a:prstGeom prst="rect">
            <a:avLst/>
          </a:prstGeom>
        </p:spPr>
        <p:txBody>
          <a:bodyPr lIns="0" tIns="0" rIns="0" bIns="0" anchor="t" anchorCtr="0"/>
          <a:lstStyle>
            <a:lvl1pPr algn="l">
              <a:defRPr sz="1600" b="1">
                <a:solidFill>
                  <a:srgbClr val="032D5A"/>
                </a:solidFill>
                <a:latin typeface="Arial" panose="020B0604020202020204" pitchFamily="34" charset="0"/>
                <a:cs typeface="Arial" panose="020B0604020202020204" pitchFamily="34" charset="0"/>
              </a:defRPr>
            </a:lvl1pPr>
          </a:lstStyle>
          <a:p>
            <a:fld id="{453A2808-49C7-4094-9D03-B3F23164A93A}" type="datetime6">
              <a:rPr lang="en-US" smtClean="0"/>
              <a:t>October 25</a:t>
            </a:fld>
            <a:endParaRPr lang="en-GB"/>
          </a:p>
        </p:txBody>
      </p:sp>
      <p:sp>
        <p:nvSpPr>
          <p:cNvPr id="10" name="Slide Number Placeholder 5"/>
          <p:cNvSpPr>
            <a:spLocks noGrp="1"/>
          </p:cNvSpPr>
          <p:nvPr>
            <p:ph type="sldNum" sz="quarter" idx="4"/>
          </p:nvPr>
        </p:nvSpPr>
        <p:spPr>
          <a:xfrm>
            <a:off x="11425292" y="5994505"/>
            <a:ext cx="540000" cy="252000"/>
          </a:xfrm>
          <a:prstGeom prst="rect">
            <a:avLst/>
          </a:prstGeom>
        </p:spPr>
        <p:txBody>
          <a:bodyPr vert="horz" lIns="0" tIns="0" rIns="0" bIns="0" rtlCol="0" anchor="t" anchorCtr="0"/>
          <a:lstStyle>
            <a:lvl1pPr algn="ctr">
              <a:defRPr sz="1600" b="1">
                <a:solidFill>
                  <a:srgbClr val="032D5A"/>
                </a:solidFill>
                <a:latin typeface="Arial" panose="020B0604020202020204" pitchFamily="34" charset="0"/>
                <a:cs typeface="Arial" panose="020B0604020202020204" pitchFamily="34" charset="0"/>
              </a:defRPr>
            </a:lvl1pPr>
          </a:lstStyle>
          <a:p>
            <a:fld id="{F3601200-F4F8-4112-9686-091A7EB42428}" type="slidenum">
              <a:rPr lang="en-GB" smtClean="0"/>
              <a:pPr/>
              <a:t>‹#›</a:t>
            </a:fld>
            <a:endParaRPr lang="en-GB"/>
          </a:p>
        </p:txBody>
      </p:sp>
      <p:pic>
        <p:nvPicPr>
          <p:cNvPr id="7" name="Picture 6" descr="HM Courts &amp; Tribunals Service logo">
            <a:extLst>
              <a:ext uri="{FF2B5EF4-FFF2-40B4-BE49-F238E27FC236}">
                <a16:creationId xmlns:a16="http://schemas.microsoft.com/office/drawing/2014/main" id="{36378392-56E2-AEC2-9BDF-70DB72BB0C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1725292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1CD90B-4A9E-47BB-AE03-B52EAE923AE9}"/>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title"/>
          </p:nvPr>
        </p:nvSpPr>
        <p:spPr>
          <a:xfrm>
            <a:off x="651600" y="1893600"/>
            <a:ext cx="10886400" cy="1122947"/>
          </a:xfrm>
        </p:spPr>
        <p:txBody>
          <a:bodyPr anchor="ctr" anchorCtr="0">
            <a:normAutofit/>
          </a:bodyPr>
          <a:lstStyle>
            <a:lvl1pPr>
              <a:defRPr sz="3400"/>
            </a:lvl1pPr>
          </a:lstStyle>
          <a:p>
            <a:r>
              <a:rPr lang="en-US"/>
              <a:t>Click to edit Master title style</a:t>
            </a:r>
            <a:endParaRPr lang="en-GB"/>
          </a:p>
        </p:txBody>
      </p:sp>
      <p:sp>
        <p:nvSpPr>
          <p:cNvPr id="3" name="Text Placeholder 2"/>
          <p:cNvSpPr>
            <a:spLocks noGrp="1"/>
          </p:cNvSpPr>
          <p:nvPr>
            <p:ph type="body" idx="1"/>
          </p:nvPr>
        </p:nvSpPr>
        <p:spPr>
          <a:xfrm>
            <a:off x="651600" y="3207600"/>
            <a:ext cx="6593305" cy="2790252"/>
          </a:xfrm>
        </p:spPr>
        <p:txBody>
          <a:bodyPr>
            <a:normAutofit/>
          </a:bodyPr>
          <a:lstStyle>
            <a:lvl1pPr marL="0" indent="0">
              <a:buNone/>
              <a:defRPr sz="25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3240000" y="6418800"/>
            <a:ext cx="5713200" cy="252000"/>
          </a:xfrm>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
        <p:nvSpPr>
          <p:cNvPr id="11" name="Text Placeholder 10"/>
          <p:cNvSpPr>
            <a:spLocks noGrp="1"/>
          </p:cNvSpPr>
          <p:nvPr>
            <p:ph type="body" sz="quarter" idx="13" hasCustomPrompt="1"/>
          </p:nvPr>
        </p:nvSpPr>
        <p:spPr>
          <a:xfrm>
            <a:off x="651600" y="6418799"/>
            <a:ext cx="1697900" cy="252001"/>
          </a:xfrm>
        </p:spPr>
        <p:txBody>
          <a:bodyPr/>
          <a:lstStyle>
            <a:lvl1pPr>
              <a:defRPr b="1">
                <a:solidFill>
                  <a:srgbClr val="032D5A"/>
                </a:solidFill>
              </a:defRPr>
            </a:lvl1pPr>
          </a:lstStyle>
          <a:p>
            <a:pPr lvl="0"/>
            <a:r>
              <a:rPr lang="en-US"/>
              <a:t>Section number</a:t>
            </a:r>
            <a:endParaRPr lang="en-GB"/>
          </a:p>
        </p:txBody>
      </p:sp>
      <p:pic>
        <p:nvPicPr>
          <p:cNvPr id="4" name="Picture 3" descr="HM Courts &amp; Tribunals Service logo">
            <a:extLst>
              <a:ext uri="{FF2B5EF4-FFF2-40B4-BE49-F238E27FC236}">
                <a16:creationId xmlns:a16="http://schemas.microsoft.com/office/drawing/2014/main" id="{D13932E8-DBDE-393D-238B-530E2B50E48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65036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235038-75D3-460B-8AAD-CFD2C8A4187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title"/>
          </p:nvPr>
        </p:nvSpPr>
        <p:spPr>
          <a:xfrm>
            <a:off x="651600" y="1893600"/>
            <a:ext cx="10886400" cy="1122947"/>
          </a:xfrm>
        </p:spPr>
        <p:txBody>
          <a:bodyPr anchor="ctr" anchorCtr="0">
            <a:normAutofit/>
          </a:bodyPr>
          <a:lstStyle>
            <a:lvl1pPr>
              <a:defRPr sz="3400"/>
            </a:lvl1pPr>
          </a:lstStyle>
          <a:p>
            <a:r>
              <a:rPr lang="en-US"/>
              <a:t>Click to edit Master title style</a:t>
            </a:r>
            <a:endParaRPr lang="en-GB"/>
          </a:p>
        </p:txBody>
      </p:sp>
      <p:sp>
        <p:nvSpPr>
          <p:cNvPr id="3" name="Text Placeholder 2"/>
          <p:cNvSpPr>
            <a:spLocks noGrp="1"/>
          </p:cNvSpPr>
          <p:nvPr>
            <p:ph type="body" idx="1"/>
          </p:nvPr>
        </p:nvSpPr>
        <p:spPr>
          <a:xfrm>
            <a:off x="651600" y="3207600"/>
            <a:ext cx="6593305" cy="2790252"/>
          </a:xfrm>
        </p:spPr>
        <p:txBody>
          <a:bodyPr>
            <a:normAutofit/>
          </a:bodyPr>
          <a:lstStyle>
            <a:lvl1pPr marL="0" indent="0">
              <a:buNone/>
              <a:defRPr sz="25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3240000" y="6418800"/>
            <a:ext cx="5713200" cy="252000"/>
          </a:xfrm>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
        <p:nvSpPr>
          <p:cNvPr id="11" name="Text Placeholder 10"/>
          <p:cNvSpPr>
            <a:spLocks noGrp="1"/>
          </p:cNvSpPr>
          <p:nvPr>
            <p:ph type="body" sz="quarter" idx="13" hasCustomPrompt="1"/>
          </p:nvPr>
        </p:nvSpPr>
        <p:spPr>
          <a:xfrm>
            <a:off x="651600" y="6418799"/>
            <a:ext cx="1697900" cy="252001"/>
          </a:xfrm>
        </p:spPr>
        <p:txBody>
          <a:bodyPr/>
          <a:lstStyle>
            <a:lvl1pPr>
              <a:defRPr b="1">
                <a:solidFill>
                  <a:srgbClr val="032D5A"/>
                </a:solidFill>
              </a:defRPr>
            </a:lvl1pPr>
          </a:lstStyle>
          <a:p>
            <a:pPr lvl="0"/>
            <a:r>
              <a:rPr lang="en-US"/>
              <a:t>Section number</a:t>
            </a:r>
            <a:endParaRPr lang="en-GB"/>
          </a:p>
        </p:txBody>
      </p:sp>
      <p:pic>
        <p:nvPicPr>
          <p:cNvPr id="4" name="Picture 3" descr="HM Courts &amp; Tribunals Service logo">
            <a:extLst>
              <a:ext uri="{FF2B5EF4-FFF2-40B4-BE49-F238E27FC236}">
                <a16:creationId xmlns:a16="http://schemas.microsoft.com/office/drawing/2014/main" id="{45FE4F50-8EEB-09AE-70A3-D491B58040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330434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33F969C-FDCF-4068-AE5D-1F763C574EB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title"/>
          </p:nvPr>
        </p:nvSpPr>
        <p:spPr>
          <a:xfrm>
            <a:off x="651600" y="1893600"/>
            <a:ext cx="10886400" cy="1122947"/>
          </a:xfrm>
        </p:spPr>
        <p:txBody>
          <a:bodyPr anchor="ctr" anchorCtr="0">
            <a:normAutofit/>
          </a:bodyPr>
          <a:lstStyle>
            <a:lvl1pPr>
              <a:defRPr sz="3400"/>
            </a:lvl1pPr>
          </a:lstStyle>
          <a:p>
            <a:r>
              <a:rPr lang="en-US"/>
              <a:t>Click to edit Master title style</a:t>
            </a:r>
            <a:endParaRPr lang="en-GB"/>
          </a:p>
        </p:txBody>
      </p:sp>
      <p:sp>
        <p:nvSpPr>
          <p:cNvPr id="3" name="Text Placeholder 2"/>
          <p:cNvSpPr>
            <a:spLocks noGrp="1"/>
          </p:cNvSpPr>
          <p:nvPr>
            <p:ph type="body" idx="1"/>
          </p:nvPr>
        </p:nvSpPr>
        <p:spPr>
          <a:xfrm>
            <a:off x="651600" y="3207600"/>
            <a:ext cx="6593305" cy="2790252"/>
          </a:xfrm>
        </p:spPr>
        <p:txBody>
          <a:bodyPr>
            <a:normAutofit/>
          </a:bodyPr>
          <a:lstStyle>
            <a:lvl1pPr marL="0" indent="0">
              <a:buNone/>
              <a:defRPr sz="25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3240000" y="6418800"/>
            <a:ext cx="5713200" cy="252000"/>
          </a:xfrm>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
        <p:nvSpPr>
          <p:cNvPr id="11" name="Text Placeholder 10"/>
          <p:cNvSpPr>
            <a:spLocks noGrp="1"/>
          </p:cNvSpPr>
          <p:nvPr>
            <p:ph type="body" sz="quarter" idx="13" hasCustomPrompt="1"/>
          </p:nvPr>
        </p:nvSpPr>
        <p:spPr>
          <a:xfrm>
            <a:off x="651600" y="6418799"/>
            <a:ext cx="1697900" cy="252001"/>
          </a:xfrm>
        </p:spPr>
        <p:txBody>
          <a:bodyPr/>
          <a:lstStyle>
            <a:lvl1pPr>
              <a:defRPr b="1">
                <a:solidFill>
                  <a:srgbClr val="032D5A"/>
                </a:solidFill>
              </a:defRPr>
            </a:lvl1pPr>
          </a:lstStyle>
          <a:p>
            <a:pPr lvl="0"/>
            <a:r>
              <a:rPr lang="en-US"/>
              <a:t>Section number</a:t>
            </a:r>
            <a:endParaRPr lang="en-GB"/>
          </a:p>
        </p:txBody>
      </p:sp>
      <p:pic>
        <p:nvPicPr>
          <p:cNvPr id="4" name="Picture 3" descr="HM Courts &amp; Tribunals Service logo">
            <a:extLst>
              <a:ext uri="{FF2B5EF4-FFF2-40B4-BE49-F238E27FC236}">
                <a16:creationId xmlns:a16="http://schemas.microsoft.com/office/drawing/2014/main" id="{6936563A-D1A3-6439-6119-05B91B7F532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3867422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C8EA00-5357-463D-90B5-67055B0D7AE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title"/>
          </p:nvPr>
        </p:nvSpPr>
        <p:spPr>
          <a:xfrm>
            <a:off x="651600" y="1893600"/>
            <a:ext cx="10886400" cy="1122947"/>
          </a:xfrm>
        </p:spPr>
        <p:txBody>
          <a:bodyPr anchor="ctr" anchorCtr="0">
            <a:normAutofit/>
          </a:bodyPr>
          <a:lstStyle>
            <a:lvl1pPr>
              <a:defRPr sz="3400"/>
            </a:lvl1pPr>
          </a:lstStyle>
          <a:p>
            <a:r>
              <a:rPr lang="en-US"/>
              <a:t>Click to edit Master title style</a:t>
            </a:r>
            <a:endParaRPr lang="en-GB"/>
          </a:p>
        </p:txBody>
      </p:sp>
      <p:sp>
        <p:nvSpPr>
          <p:cNvPr id="3" name="Text Placeholder 2"/>
          <p:cNvSpPr>
            <a:spLocks noGrp="1"/>
          </p:cNvSpPr>
          <p:nvPr>
            <p:ph type="body" idx="1"/>
          </p:nvPr>
        </p:nvSpPr>
        <p:spPr>
          <a:xfrm>
            <a:off x="651600" y="3207600"/>
            <a:ext cx="6593305" cy="2790252"/>
          </a:xfrm>
        </p:spPr>
        <p:txBody>
          <a:bodyPr>
            <a:normAutofit/>
          </a:bodyPr>
          <a:lstStyle>
            <a:lvl1pPr marL="0" indent="0">
              <a:buNone/>
              <a:defRPr sz="25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3240000" y="6418800"/>
            <a:ext cx="5713200" cy="252000"/>
          </a:xfrm>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
        <p:nvSpPr>
          <p:cNvPr id="11" name="Text Placeholder 10"/>
          <p:cNvSpPr>
            <a:spLocks noGrp="1"/>
          </p:cNvSpPr>
          <p:nvPr>
            <p:ph type="body" sz="quarter" idx="13" hasCustomPrompt="1"/>
          </p:nvPr>
        </p:nvSpPr>
        <p:spPr>
          <a:xfrm>
            <a:off x="651600" y="6418799"/>
            <a:ext cx="1697900" cy="252001"/>
          </a:xfrm>
        </p:spPr>
        <p:txBody>
          <a:bodyPr/>
          <a:lstStyle>
            <a:lvl1pPr>
              <a:defRPr b="1">
                <a:solidFill>
                  <a:srgbClr val="032D5A"/>
                </a:solidFill>
              </a:defRPr>
            </a:lvl1pPr>
          </a:lstStyle>
          <a:p>
            <a:pPr lvl="0"/>
            <a:r>
              <a:rPr lang="en-US"/>
              <a:t>Section number</a:t>
            </a:r>
            <a:endParaRPr lang="en-GB"/>
          </a:p>
        </p:txBody>
      </p:sp>
      <p:pic>
        <p:nvPicPr>
          <p:cNvPr id="4" name="Picture 3" descr="HM Courts &amp; Tribunals Service logo">
            <a:extLst>
              <a:ext uri="{FF2B5EF4-FFF2-40B4-BE49-F238E27FC236}">
                <a16:creationId xmlns:a16="http://schemas.microsoft.com/office/drawing/2014/main" id="{5FA10B4B-F14A-06D0-E987-E1CB731D96E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220648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4EB4163-60D6-4FAA-B478-E89ED9EB972B}"/>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48" y="0"/>
            <a:ext cx="12185904" cy="6858000"/>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pic>
        <p:nvPicPr>
          <p:cNvPr id="4" name="Picture 3" descr="HM Courts &amp; Tribunals Service logo">
            <a:extLst>
              <a:ext uri="{FF2B5EF4-FFF2-40B4-BE49-F238E27FC236}">
                <a16:creationId xmlns:a16="http://schemas.microsoft.com/office/drawing/2014/main" id="{092D71E8-FDA2-9744-A480-4610D72713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241" y="145682"/>
            <a:ext cx="5973859" cy="1494236"/>
          </a:xfrm>
          <a:prstGeom prst="rect">
            <a:avLst/>
          </a:prstGeom>
        </p:spPr>
      </p:pic>
    </p:spTree>
    <p:extLst>
      <p:ext uri="{BB962C8B-B14F-4D97-AF65-F5344CB8AC3E}">
        <p14:creationId xmlns:p14="http://schemas.microsoft.com/office/powerpoint/2010/main" val="2327291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Framed slide - one colum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F38CEF6-8DC8-43B3-858B-AA901B91C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600"/>
            <a:ext cx="10864800" cy="504000"/>
          </a:xfrm>
        </p:spPr>
        <p:txBody>
          <a:bodyPr/>
          <a:lstStyle/>
          <a:p>
            <a:r>
              <a:rPr lang="en-US"/>
              <a:t>Click to edit Master title style</a:t>
            </a:r>
            <a:endParaRPr lang="en-GB"/>
          </a:p>
        </p:txBody>
      </p:sp>
      <p:sp>
        <p:nvSpPr>
          <p:cNvPr id="3" name="Content Placeholder 2"/>
          <p:cNvSpPr>
            <a:spLocks noGrp="1"/>
          </p:cNvSpPr>
          <p:nvPr>
            <p:ph idx="1"/>
          </p:nvPr>
        </p:nvSpPr>
        <p:spPr>
          <a:xfrm>
            <a:off x="1051199" y="1727999"/>
            <a:ext cx="10080000" cy="3492000"/>
          </a:xfrm>
        </p:spPr>
        <p:txBody>
          <a:bodyPr/>
          <a:lstStyle>
            <a:lvl4pPr marL="828000">
              <a:buClr>
                <a:srgbClr val="E81D75"/>
              </a:buClr>
              <a:defRPr/>
            </a:lvl4pPr>
            <a:lvl5pPr marL="1152000">
              <a:buClr>
                <a:srgbClr val="22A63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1657936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ramed slide - two colum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C6AF80-F4A0-431F-97CB-E260A5950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600"/>
            <a:ext cx="10864800" cy="504000"/>
          </a:xfrm>
        </p:spPr>
        <p:txBody>
          <a:bodyPr/>
          <a:lstStyle/>
          <a:p>
            <a:r>
              <a:rPr lang="en-US"/>
              <a:t>Click to edit Master title style</a:t>
            </a:r>
            <a:endParaRPr lang="en-GB"/>
          </a:p>
        </p:txBody>
      </p:sp>
      <p:sp>
        <p:nvSpPr>
          <p:cNvPr id="3" name="Content Placeholder 2"/>
          <p:cNvSpPr>
            <a:spLocks noGrp="1"/>
          </p:cNvSpPr>
          <p:nvPr>
            <p:ph idx="1"/>
          </p:nvPr>
        </p:nvSpPr>
        <p:spPr>
          <a:xfrm>
            <a:off x="1051199" y="1727999"/>
            <a:ext cx="4863600" cy="3492000"/>
          </a:xfrm>
        </p:spPr>
        <p:txBody>
          <a:bodyPr/>
          <a:lstStyle>
            <a:lvl4pPr marL="828000">
              <a:buClr>
                <a:srgbClr val="E81D75"/>
              </a:buClr>
              <a:defRPr/>
            </a:lvl4pPr>
            <a:lvl5pPr marL="1152000">
              <a:buClr>
                <a:srgbClr val="22A63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
        <p:nvSpPr>
          <p:cNvPr id="9" name="Content Placeholder 2"/>
          <p:cNvSpPr>
            <a:spLocks noGrp="1"/>
          </p:cNvSpPr>
          <p:nvPr>
            <p:ph idx="13"/>
          </p:nvPr>
        </p:nvSpPr>
        <p:spPr>
          <a:xfrm>
            <a:off x="6274050" y="1727999"/>
            <a:ext cx="4865129" cy="3492000"/>
          </a:xfrm>
        </p:spPr>
        <p:txBody>
          <a:bodyPr/>
          <a:lstStyle>
            <a:lvl4pPr marL="828000">
              <a:buClr>
                <a:srgbClr val="E81D75"/>
              </a:buClr>
              <a:defRPr/>
            </a:lvl4pPr>
            <a:lvl5pPr marL="1152000">
              <a:buClr>
                <a:srgbClr val="22A63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88342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frame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D228B3-ACDA-47B7-A57C-E43F2C7F3C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2516863" y="2160000"/>
            <a:ext cx="7143186" cy="1052875"/>
          </a:xfrm>
        </p:spPr>
        <p:txBody>
          <a:bodyPr anchor="ctr" anchorCtr="0">
            <a:normAutofit/>
          </a:bodyPr>
          <a:lstStyle>
            <a:lvl1pPr algn="ctr">
              <a:defRPr sz="3400"/>
            </a:lvl1pPr>
          </a:lstStyle>
          <a:p>
            <a:r>
              <a:rPr lang="en-US"/>
              <a:t>Click to edit Master title style</a:t>
            </a:r>
            <a:endParaRPr lang="en-GB"/>
          </a:p>
        </p:txBody>
      </p:sp>
      <p:sp>
        <p:nvSpPr>
          <p:cNvPr id="3" name="Text Placeholder 2"/>
          <p:cNvSpPr>
            <a:spLocks noGrp="1"/>
          </p:cNvSpPr>
          <p:nvPr>
            <p:ph type="body" idx="1"/>
          </p:nvPr>
        </p:nvSpPr>
        <p:spPr>
          <a:xfrm>
            <a:off x="2516863" y="3445200"/>
            <a:ext cx="7143186" cy="769545"/>
          </a:xfrm>
        </p:spPr>
        <p:txBody>
          <a:bodyPr>
            <a:normAutofit/>
          </a:bodyPr>
          <a:lstStyle>
            <a:lvl1pPr marL="0" indent="0" algn="ctr">
              <a:buNone/>
              <a:defRPr sz="25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0" y="6418800"/>
            <a:ext cx="12189714" cy="252000"/>
          </a:xfrm>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443174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 circ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44767A-914A-436A-85ED-E551076FC1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796"/>
            <a:ext cx="10864800" cy="502383"/>
          </a:xfrm>
        </p:spPr>
        <p:txBody>
          <a:bodyPr/>
          <a:lstStyle/>
          <a:p>
            <a:r>
              <a:rPr lang="en-US"/>
              <a:t>Click to edit Master title style</a:t>
            </a:r>
            <a:endParaRPr lang="en-GB"/>
          </a:p>
        </p:txBody>
      </p:sp>
      <p:sp>
        <p:nvSpPr>
          <p:cNvPr id="3" name="Content Placeholder 2"/>
          <p:cNvSpPr>
            <a:spLocks noGrp="1"/>
          </p:cNvSpPr>
          <p:nvPr>
            <p:ph idx="1"/>
          </p:nvPr>
        </p:nvSpPr>
        <p:spPr>
          <a:xfrm>
            <a:off x="666780" y="1243246"/>
            <a:ext cx="10864800" cy="4564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2192460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circl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26CD79-93B0-4A19-B8D6-737F7F2BDF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666780" y="597795"/>
            <a:ext cx="10864800" cy="5896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30292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 techscap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05D003-9B7A-490B-9EDD-D873C9E16D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600"/>
            <a:ext cx="8323471" cy="1555927"/>
          </a:xfrm>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r>
              <a:rPr lang="en-GB"/>
              <a:t>Optional footer text</a:t>
            </a:r>
          </a:p>
        </p:txBody>
      </p:sp>
      <p:sp>
        <p:nvSpPr>
          <p:cNvPr id="5" name="Slide Number Placeholder 4"/>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3656320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hree content - phone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BBC48F5-3C62-4BD5-B057-90796AC811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600"/>
            <a:ext cx="10864800" cy="502383"/>
          </a:xfrm>
        </p:spPr>
        <p:txBody>
          <a:bodyPr/>
          <a:lstStyle/>
          <a:p>
            <a:r>
              <a:rPr lang="en-US"/>
              <a:t>Click to edit Master title style</a:t>
            </a:r>
            <a:endParaRPr lang="en-GB"/>
          </a:p>
        </p:txBody>
      </p:sp>
      <p:sp>
        <p:nvSpPr>
          <p:cNvPr id="3" name="Content Placeholder 2"/>
          <p:cNvSpPr>
            <a:spLocks noGrp="1"/>
          </p:cNvSpPr>
          <p:nvPr>
            <p:ph sz="half" idx="1"/>
          </p:nvPr>
        </p:nvSpPr>
        <p:spPr>
          <a:xfrm>
            <a:off x="2016000" y="1929599"/>
            <a:ext cx="1524000" cy="280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331600" y="1929599"/>
            <a:ext cx="1522800" cy="280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11"/>
          </p:nvPr>
        </p:nvSpPr>
        <p:spPr/>
        <p:txBody>
          <a:bodyPr/>
          <a:lstStyle/>
          <a:p>
            <a:r>
              <a:rPr lang="en-GB"/>
              <a:t>Optional footer text</a:t>
            </a:r>
          </a:p>
        </p:txBody>
      </p:sp>
      <p:sp>
        <p:nvSpPr>
          <p:cNvPr id="7" name="Slide Number Placeholder 6"/>
          <p:cNvSpPr>
            <a:spLocks noGrp="1"/>
          </p:cNvSpPr>
          <p:nvPr>
            <p:ph type="sldNum" sz="quarter" idx="12"/>
          </p:nvPr>
        </p:nvSpPr>
        <p:spPr/>
        <p:txBody>
          <a:bodyPr/>
          <a:lstStyle/>
          <a:p>
            <a:fld id="{F3601200-F4F8-4112-9686-091A7EB42428}" type="slidenum">
              <a:rPr lang="en-GB" smtClean="0"/>
              <a:t>‹#›</a:t>
            </a:fld>
            <a:endParaRPr lang="en-GB"/>
          </a:p>
        </p:txBody>
      </p:sp>
      <p:sp>
        <p:nvSpPr>
          <p:cNvPr id="9" name="Content Placeholder 3"/>
          <p:cNvSpPr>
            <a:spLocks noGrp="1"/>
          </p:cNvSpPr>
          <p:nvPr>
            <p:ph sz="half" idx="13"/>
          </p:nvPr>
        </p:nvSpPr>
        <p:spPr>
          <a:xfrm>
            <a:off x="8646000" y="1929599"/>
            <a:ext cx="1522800" cy="280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52496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laptop">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CE73C7-586C-46D4-B820-7D604F4A6F4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3057525" y="1162049"/>
            <a:ext cx="6067426" cy="3657601"/>
          </a:xfrm>
        </p:spPr>
        <p:txBody>
          <a:bodyPr lIns="216000" tIns="108000" rIns="216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r>
              <a:rPr lang="en-GB"/>
              <a:t>Optional footer text</a:t>
            </a:r>
          </a:p>
        </p:txBody>
      </p:sp>
      <p:sp>
        <p:nvSpPr>
          <p:cNvPr id="6" name="Slide Number Placeholder 5"/>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3113797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 tech wor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2467194-2F39-4D94-8B8D-E392DDB051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6780" y="597600"/>
            <a:ext cx="10857600" cy="516825"/>
          </a:xfrm>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r>
              <a:rPr lang="en-GB"/>
              <a:t>Optional footer text</a:t>
            </a:r>
          </a:p>
        </p:txBody>
      </p:sp>
      <p:sp>
        <p:nvSpPr>
          <p:cNvPr id="5" name="Slide Number Placeholder 4"/>
          <p:cNvSpPr>
            <a:spLocks noGrp="1"/>
          </p:cNvSpPr>
          <p:nvPr>
            <p:ph type="sldNum" sz="quarter" idx="12"/>
          </p:nvPr>
        </p:nvSpPr>
        <p:spPr/>
        <p:txBody>
          <a:bodyPr/>
          <a:lstStyle/>
          <a:p>
            <a:fld id="{F3601200-F4F8-4112-9686-091A7EB42428}" type="slidenum">
              <a:rPr lang="en-GB" smtClean="0"/>
              <a:t>‹#›</a:t>
            </a:fld>
            <a:endParaRPr lang="en-GB"/>
          </a:p>
        </p:txBody>
      </p:sp>
    </p:spTree>
    <p:extLst>
      <p:ext uri="{BB962C8B-B14F-4D97-AF65-F5344CB8AC3E}">
        <p14:creationId xmlns:p14="http://schemas.microsoft.com/office/powerpoint/2010/main" val="1985540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Only - Techscape">
  <p:cSld name="Content Only - Techscape">
    <p:spTree>
      <p:nvGrpSpPr>
        <p:cNvPr id="1" name="Shape 171"/>
        <p:cNvGrpSpPr/>
        <p:nvPr/>
      </p:nvGrpSpPr>
      <p:grpSpPr>
        <a:xfrm>
          <a:off x="0" y="0"/>
          <a:ext cx="0" cy="0"/>
          <a:chOff x="0" y="0"/>
          <a:chExt cx="0" cy="0"/>
        </a:xfrm>
      </p:grpSpPr>
      <p:pic>
        <p:nvPicPr>
          <p:cNvPr id="172" name="Google Shape;172;p31"/>
          <p:cNvPicPr preferRelativeResize="0"/>
          <p:nvPr/>
        </p:nvPicPr>
        <p:blipFill rotWithShape="1">
          <a:blip r:embed="rId2">
            <a:alphaModFix/>
          </a:blip>
          <a:srcRect/>
          <a:stretch/>
        </p:blipFill>
        <p:spPr>
          <a:xfrm>
            <a:off x="2286" y="428"/>
            <a:ext cx="12187425" cy="6857141"/>
          </a:xfrm>
          <a:prstGeom prst="rect">
            <a:avLst/>
          </a:prstGeom>
          <a:noFill/>
          <a:ln>
            <a:noFill/>
          </a:ln>
        </p:spPr>
      </p:pic>
      <p:sp>
        <p:nvSpPr>
          <p:cNvPr id="173" name="Google Shape;173;p31"/>
          <p:cNvSpPr txBox="1">
            <a:spLocks noGrp="1"/>
          </p:cNvSpPr>
          <p:nvPr>
            <p:ph type="body" idx="1"/>
          </p:nvPr>
        </p:nvSpPr>
        <p:spPr>
          <a:xfrm>
            <a:off x="664141" y="647700"/>
            <a:ext cx="10861200" cy="5714800"/>
          </a:xfrm>
          <a:prstGeom prst="rect">
            <a:avLst/>
          </a:prstGeom>
          <a:noFill/>
          <a:ln>
            <a:noFill/>
          </a:ln>
        </p:spPr>
        <p:txBody>
          <a:bodyPr spcFirstLastPara="1" wrap="square" lIns="68575" tIns="68575" rIns="68575" bIns="68575" anchor="t" anchorCtr="0"/>
          <a:lstStyle>
            <a:lvl1pPr marL="609585" marR="0" lvl="0" indent="-304792" algn="l" rtl="0">
              <a:lnSpc>
                <a:spcPct val="100000"/>
              </a:lnSpc>
              <a:spcBef>
                <a:spcPts val="0"/>
              </a:spcBef>
              <a:spcAft>
                <a:spcPts val="0"/>
              </a:spcAft>
              <a:buClr>
                <a:schemeClr val="dk1"/>
              </a:buClr>
              <a:buSzPts val="1000"/>
              <a:buFont typeface="Arial"/>
              <a:buNone/>
              <a:defRPr sz="1333" b="0" i="0" u="none" strike="noStrike" cap="none">
                <a:solidFill>
                  <a:schemeClr val="dk1"/>
                </a:solidFill>
                <a:latin typeface="Arial"/>
                <a:ea typeface="Arial"/>
                <a:cs typeface="Arial"/>
                <a:sym typeface="Arial"/>
              </a:defRPr>
            </a:lvl1pPr>
            <a:lvl2pPr marL="1219170" marR="0" lvl="1" indent="-389457" algn="l" rtl="0">
              <a:lnSpc>
                <a:spcPct val="100000"/>
              </a:lnSpc>
              <a:spcBef>
                <a:spcPts val="267"/>
              </a:spcBef>
              <a:spcAft>
                <a:spcPts val="0"/>
              </a:spcAft>
              <a:buClr>
                <a:schemeClr val="dk1"/>
              </a:buClr>
              <a:buSzPts val="1000"/>
              <a:buFont typeface="Arial"/>
              <a:buChar char="•"/>
              <a:defRPr sz="1333" b="0" i="0" u="none" strike="noStrike" cap="none">
                <a:solidFill>
                  <a:schemeClr val="dk1"/>
                </a:solidFill>
                <a:latin typeface="Arial"/>
                <a:ea typeface="Arial"/>
                <a:cs typeface="Arial"/>
                <a:sym typeface="Arial"/>
              </a:defRPr>
            </a:lvl2pPr>
            <a:lvl3pPr marL="1828754" marR="0" lvl="2" indent="-389457" algn="l" rtl="0">
              <a:lnSpc>
                <a:spcPct val="100000"/>
              </a:lnSpc>
              <a:spcBef>
                <a:spcPts val="267"/>
              </a:spcBef>
              <a:spcAft>
                <a:spcPts val="0"/>
              </a:spcAft>
              <a:buClr>
                <a:schemeClr val="dk1"/>
              </a:buClr>
              <a:buSzPts val="1000"/>
              <a:buFont typeface="Arial"/>
              <a:buChar char="–"/>
              <a:defRPr sz="1333" b="1" i="0" u="none" strike="noStrike" cap="none">
                <a:solidFill>
                  <a:schemeClr val="dk1"/>
                </a:solidFill>
                <a:latin typeface="Arial"/>
                <a:ea typeface="Arial"/>
                <a:cs typeface="Arial"/>
                <a:sym typeface="Arial"/>
              </a:defRPr>
            </a:lvl3pPr>
            <a:lvl4pPr marL="2438339" marR="0" lvl="3" indent="-389457" algn="l" rtl="0">
              <a:lnSpc>
                <a:spcPct val="100000"/>
              </a:lnSpc>
              <a:spcBef>
                <a:spcPts val="267"/>
              </a:spcBef>
              <a:spcAft>
                <a:spcPts val="0"/>
              </a:spcAft>
              <a:buClr>
                <a:schemeClr val="dk1"/>
              </a:buClr>
              <a:buSzPts val="1000"/>
              <a:buFont typeface="Arial"/>
              <a:buChar char="•"/>
              <a:defRPr sz="1333" b="0" i="0" u="none" strike="noStrike" cap="none">
                <a:solidFill>
                  <a:schemeClr val="dk1"/>
                </a:solidFill>
                <a:latin typeface="Arial"/>
                <a:ea typeface="Arial"/>
                <a:cs typeface="Arial"/>
                <a:sym typeface="Arial"/>
              </a:defRPr>
            </a:lvl4pPr>
            <a:lvl5pPr marL="3047924" marR="0" lvl="4" indent="-389457" algn="l" rtl="0">
              <a:lnSpc>
                <a:spcPct val="100000"/>
              </a:lnSpc>
              <a:spcBef>
                <a:spcPts val="267"/>
              </a:spcBef>
              <a:spcAft>
                <a:spcPts val="0"/>
              </a:spcAft>
              <a:buClr>
                <a:schemeClr val="dk1"/>
              </a:buClr>
              <a:buSzPts val="1000"/>
              <a:buFont typeface="Arial"/>
              <a:buChar char="•"/>
              <a:defRPr sz="1333" b="0" i="0" u="none" strike="noStrike" cap="none">
                <a:solidFill>
                  <a:schemeClr val="dk1"/>
                </a:solidFill>
                <a:latin typeface="Arial"/>
                <a:ea typeface="Arial"/>
                <a:cs typeface="Arial"/>
                <a:sym typeface="Arial"/>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9pPr>
          </a:lstStyle>
          <a:p>
            <a:endParaRPr/>
          </a:p>
        </p:txBody>
      </p:sp>
      <p:sp>
        <p:nvSpPr>
          <p:cNvPr id="174" name="Google Shape;174;p31"/>
          <p:cNvSpPr txBox="1">
            <a:spLocks noGrp="1"/>
          </p:cNvSpPr>
          <p:nvPr>
            <p:ph type="sldNum" idx="12"/>
          </p:nvPr>
        </p:nvSpPr>
        <p:spPr>
          <a:xfrm>
            <a:off x="11409045" y="6333135"/>
            <a:ext cx="731600" cy="524800"/>
          </a:xfrm>
          <a:prstGeom prst="rect">
            <a:avLst/>
          </a:prstGeom>
          <a:noFill/>
          <a:ln>
            <a:noFill/>
          </a:ln>
        </p:spPr>
        <p:txBody>
          <a:bodyPr spcFirstLastPara="1" wrap="square" lIns="0" tIns="0" rIns="0" bIns="0" anchor="t" anchorCtr="0">
            <a:no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671323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 Techscap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5" y="428"/>
            <a:ext cx="12187429" cy="6857143"/>
          </a:xfrm>
          <a:prstGeom prst="rect">
            <a:avLst/>
          </a:prstGeom>
        </p:spPr>
      </p:pic>
      <p:sp>
        <p:nvSpPr>
          <p:cNvPr id="14" name="Content Placeholder 13"/>
          <p:cNvSpPr>
            <a:spLocks noGrp="1"/>
          </p:cNvSpPr>
          <p:nvPr>
            <p:ph sz="quarter" idx="11"/>
          </p:nvPr>
        </p:nvSpPr>
        <p:spPr>
          <a:xfrm>
            <a:off x="664142" y="1605601"/>
            <a:ext cx="10861201" cy="4757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itle 1"/>
          <p:cNvSpPr>
            <a:spLocks noGrp="1"/>
          </p:cNvSpPr>
          <p:nvPr>
            <p:ph type="title"/>
          </p:nvPr>
        </p:nvSpPr>
        <p:spPr>
          <a:xfrm>
            <a:off x="664143" y="360000"/>
            <a:ext cx="10861200" cy="884182"/>
          </a:xfrm>
        </p:spPr>
        <p:txBody>
          <a:bodyPr/>
          <a:lstStyle/>
          <a:p>
            <a:r>
              <a:rPr lang="en-US"/>
              <a:t>Click to edit Master title style</a:t>
            </a:r>
            <a:endParaRPr lang="en-GB"/>
          </a:p>
        </p:txBody>
      </p:sp>
    </p:spTree>
    <p:extLst>
      <p:ext uri="{BB962C8B-B14F-4D97-AF65-F5344CB8AC3E}">
        <p14:creationId xmlns:p14="http://schemas.microsoft.com/office/powerpoint/2010/main" val="29344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6780" y="1659600"/>
            <a:ext cx="10864800" cy="502383"/>
          </a:xfrm>
          <a:prstGeom prst="rect">
            <a:avLst/>
          </a:prstGeom>
        </p:spPr>
        <p:txBody>
          <a:bodyPr vert="horz" lIns="0" tIns="0" rIns="0" bIns="0" rtlCol="0" anchor="t" anchorCtr="0">
            <a:normAutofit/>
          </a:bodyPr>
          <a:lstStyle/>
          <a:p>
            <a:r>
              <a:rPr lang="en-US"/>
              <a:t>Click to edit Master title style</a:t>
            </a:r>
            <a:endParaRPr lang="en-GB"/>
          </a:p>
        </p:txBody>
      </p:sp>
      <p:sp>
        <p:nvSpPr>
          <p:cNvPr id="3" name="Text Placeholder 2"/>
          <p:cNvSpPr>
            <a:spLocks noGrp="1"/>
          </p:cNvSpPr>
          <p:nvPr>
            <p:ph type="body" idx="1"/>
          </p:nvPr>
        </p:nvSpPr>
        <p:spPr>
          <a:xfrm>
            <a:off x="666780" y="2305050"/>
            <a:ext cx="10864800" cy="3689456"/>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3"/>
          </p:nvPr>
        </p:nvSpPr>
        <p:spPr>
          <a:xfrm>
            <a:off x="0" y="6418800"/>
            <a:ext cx="12193200" cy="252000"/>
          </a:xfrm>
          <a:prstGeom prst="rect">
            <a:avLst/>
          </a:prstGeom>
        </p:spPr>
        <p:txBody>
          <a:bodyPr vert="horz" lIns="0" tIns="0" rIns="0" bIns="0" rtlCol="0" anchor="t" anchorCtr="0"/>
          <a:lstStyle>
            <a:lvl1pPr algn="ctr">
              <a:defRPr sz="1300">
                <a:solidFill>
                  <a:schemeClr val="tx1"/>
                </a:solidFill>
                <a:latin typeface="Arial" panose="020B0604020202020204" pitchFamily="34" charset="0"/>
                <a:cs typeface="Arial" panose="020B0604020202020204" pitchFamily="34" charset="0"/>
              </a:defRPr>
            </a:lvl1pPr>
          </a:lstStyle>
          <a:p>
            <a:r>
              <a:rPr lang="en-GB"/>
              <a:t>Optional footer text</a:t>
            </a:r>
          </a:p>
        </p:txBody>
      </p:sp>
      <p:sp>
        <p:nvSpPr>
          <p:cNvPr id="6" name="Slide Number Placeholder 5"/>
          <p:cNvSpPr>
            <a:spLocks noGrp="1"/>
          </p:cNvSpPr>
          <p:nvPr>
            <p:ph type="sldNum" sz="quarter" idx="4"/>
          </p:nvPr>
        </p:nvSpPr>
        <p:spPr>
          <a:xfrm>
            <a:off x="11425292" y="5994505"/>
            <a:ext cx="540000" cy="252000"/>
          </a:xfrm>
          <a:prstGeom prst="rect">
            <a:avLst/>
          </a:prstGeom>
        </p:spPr>
        <p:txBody>
          <a:bodyPr vert="horz" lIns="0" tIns="0" rIns="0" bIns="0" rtlCol="0" anchor="t" anchorCtr="0"/>
          <a:lstStyle>
            <a:lvl1pPr algn="ctr">
              <a:defRPr sz="1600" b="1">
                <a:solidFill>
                  <a:srgbClr val="032D5A"/>
                </a:solidFill>
                <a:latin typeface="Arial" panose="020B0604020202020204" pitchFamily="34" charset="0"/>
                <a:cs typeface="Arial" panose="020B0604020202020204" pitchFamily="34" charset="0"/>
              </a:defRPr>
            </a:lvl1pPr>
          </a:lstStyle>
          <a:p>
            <a:fld id="{F3601200-F4F8-4112-9686-091A7EB42428}" type="slidenum">
              <a:rPr lang="en-GB" smtClean="0"/>
              <a:pPr/>
              <a:t>‹#›</a:t>
            </a:fld>
            <a:endParaRPr lang="en-GB"/>
          </a:p>
        </p:txBody>
      </p:sp>
    </p:spTree>
    <p:extLst>
      <p:ext uri="{BB962C8B-B14F-4D97-AF65-F5344CB8AC3E}">
        <p14:creationId xmlns:p14="http://schemas.microsoft.com/office/powerpoint/2010/main" val="1673138966"/>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1" r:id="rId3"/>
    <p:sldLayoutId id="2147483662" r:id="rId4"/>
    <p:sldLayoutId id="2147483663" r:id="rId5"/>
    <p:sldLayoutId id="2147483650" r:id="rId6"/>
    <p:sldLayoutId id="2147483660" r:id="rId7"/>
    <p:sldLayoutId id="2147483664" r:id="rId8"/>
    <p:sldLayoutId id="2147483665" r:id="rId9"/>
    <p:sldLayoutId id="2147483666" r:id="rId10"/>
    <p:sldLayoutId id="2147483667" r:id="rId11"/>
    <p:sldLayoutId id="2147483654" r:id="rId12"/>
    <p:sldLayoutId id="2147483652" r:id="rId13"/>
    <p:sldLayoutId id="2147483668" r:id="rId14"/>
    <p:sldLayoutId id="2147483669" r:id="rId15"/>
    <p:sldLayoutId id="2147483670" r:id="rId16"/>
    <p:sldLayoutId id="2147483671" r:id="rId17"/>
  </p:sldLayoutIdLst>
  <p:hf hdr="0"/>
  <p:txStyles>
    <p:titleStyle>
      <a:lvl1pPr algn="l" defTabSz="914400" rtl="0" eaLnBrk="1" latinLnBrk="0" hangingPunct="1">
        <a:lnSpc>
          <a:spcPct val="90000"/>
        </a:lnSpc>
        <a:spcBef>
          <a:spcPct val="0"/>
        </a:spcBef>
        <a:buNone/>
        <a:defRPr sz="3400" b="0" kern="1200">
          <a:solidFill>
            <a:srgbClr val="032D5A"/>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0"/>
        </a:spcAft>
        <a:buFontTx/>
        <a:buNone/>
        <a:defRPr sz="160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0"/>
        </a:spcAft>
        <a:buClr>
          <a:srgbClr val="0095D6"/>
        </a:buClr>
        <a:buFontTx/>
        <a:buNone/>
        <a:defRPr sz="1600" b="1" kern="1200">
          <a:solidFill>
            <a:schemeClr val="tx1"/>
          </a:solidFill>
          <a:latin typeface="Arial" panose="020B0604020202020204" pitchFamily="34" charset="0"/>
          <a:ea typeface="+mn-ea"/>
          <a:cs typeface="Arial" panose="020B0604020202020204" pitchFamily="34" charset="0"/>
        </a:defRPr>
      </a:lvl2pPr>
      <a:lvl3pPr marL="504000" indent="-180000" algn="l" defTabSz="914400" rtl="0" eaLnBrk="1" latinLnBrk="0" hangingPunct="1">
        <a:lnSpc>
          <a:spcPct val="100000"/>
        </a:lnSpc>
        <a:spcBef>
          <a:spcPts val="0"/>
        </a:spcBef>
        <a:spcAft>
          <a:spcPts val="0"/>
        </a:spcAft>
        <a:buClr>
          <a:srgbClr val="0095D6"/>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828000" indent="-180000" algn="l" defTabSz="914400" rtl="0" eaLnBrk="1" latinLnBrk="0" hangingPunct="1">
        <a:lnSpc>
          <a:spcPct val="100000"/>
        </a:lnSpc>
        <a:spcBef>
          <a:spcPts val="0"/>
        </a:spcBef>
        <a:spcAft>
          <a:spcPts val="0"/>
        </a:spcAft>
        <a:buClr>
          <a:srgbClr val="E81D75"/>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152000" indent="-180000" algn="l" defTabSz="914400" rtl="0" eaLnBrk="1" latinLnBrk="0" hangingPunct="1">
        <a:lnSpc>
          <a:spcPct val="100000"/>
        </a:lnSpc>
        <a:spcBef>
          <a:spcPts val="0"/>
        </a:spcBef>
        <a:spcAft>
          <a:spcPts val="0"/>
        </a:spcAft>
        <a:buClr>
          <a:srgbClr val="22A63C"/>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7.xml"/><Relationship Id="rId5" Type="http://schemas.openxmlformats.org/officeDocument/2006/relationships/image" Target="../media/image20.png"/><Relationship Id="rId4" Type="http://schemas.openxmlformats.org/officeDocument/2006/relationships/hyperlink" Target="https://public.govdelivery.com/accounts/UKHMCTS/subscriber/new?qsp=UKHMCTS_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7.xml"/><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hyperlink" Target="https://public.govdelivery.com/accounts/UKHMCTS/subscriber/new?qsp=UKHMCTS_1" TargetMode="External"/><Relationship Id="rId4" Type="http://schemas.openxmlformats.org/officeDocument/2006/relationships/hyperlink" Target="https://www.court-tribunal-hearings.service.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7600" y="1548651"/>
            <a:ext cx="6186792" cy="1381328"/>
          </a:xfrm>
        </p:spPr>
        <p:txBody>
          <a:bodyPr/>
          <a:lstStyle/>
          <a:p>
            <a:r>
              <a:rPr lang="en-GB" sz="3200" b="1"/>
              <a:t>Court and Tribunal Hearings (</a:t>
            </a:r>
            <a:r>
              <a:rPr lang="en-GB" sz="3200" b="1" err="1"/>
              <a:t>CaTH</a:t>
            </a:r>
            <a:r>
              <a:rPr lang="en-GB" sz="3200" b="1"/>
              <a:t>) service user guide</a:t>
            </a:r>
            <a:endParaRPr lang="en-GB" b="1"/>
          </a:p>
        </p:txBody>
      </p:sp>
      <p:sp>
        <p:nvSpPr>
          <p:cNvPr id="7" name="Subtitle 6"/>
          <p:cNvSpPr>
            <a:spLocks noGrp="1"/>
          </p:cNvSpPr>
          <p:nvPr>
            <p:ph type="subTitle" idx="1"/>
          </p:nvPr>
        </p:nvSpPr>
        <p:spPr>
          <a:xfrm>
            <a:off x="687600" y="3222000"/>
            <a:ext cx="5564344" cy="1206229"/>
          </a:xfrm>
        </p:spPr>
        <p:txBody>
          <a:bodyPr/>
          <a:lstStyle/>
          <a:p>
            <a:r>
              <a:rPr lang="en-GB" sz="2400" b="1">
                <a:solidFill>
                  <a:schemeClr val="tx1"/>
                </a:solidFill>
              </a:rPr>
              <a:t>For </a:t>
            </a:r>
            <a:r>
              <a:rPr lang="en-GB" b="1">
                <a:solidFill>
                  <a:schemeClr val="tx1"/>
                </a:solidFill>
              </a:rPr>
              <a:t>l</a:t>
            </a:r>
            <a:r>
              <a:rPr lang="en-GB" sz="2400" b="1">
                <a:solidFill>
                  <a:schemeClr val="tx1"/>
                </a:solidFill>
              </a:rPr>
              <a:t>egal professionals and </a:t>
            </a:r>
            <a:r>
              <a:rPr lang="en-GB" b="1">
                <a:solidFill>
                  <a:schemeClr val="tx1"/>
                </a:solidFill>
              </a:rPr>
              <a:t>m</a:t>
            </a:r>
            <a:r>
              <a:rPr lang="en-GB" sz="2400" b="1">
                <a:solidFill>
                  <a:schemeClr val="tx1"/>
                </a:solidFill>
              </a:rPr>
              <a:t>embers of the media</a:t>
            </a:r>
            <a:endParaRPr lang="en-GB" b="1"/>
          </a:p>
        </p:txBody>
      </p:sp>
      <p:sp>
        <p:nvSpPr>
          <p:cNvPr id="2" name="Date Placeholder 1"/>
          <p:cNvSpPr>
            <a:spLocks noGrp="1"/>
          </p:cNvSpPr>
          <p:nvPr>
            <p:ph type="dt" sz="half" idx="10"/>
          </p:nvPr>
        </p:nvSpPr>
        <p:spPr/>
        <p:txBody>
          <a:bodyPr/>
          <a:lstStyle/>
          <a:p>
            <a:fld id="{18C9DAD7-2FF5-4AB3-9739-4F44E1AB2B32}" type="datetime6">
              <a:rPr lang="en-US" smtClean="0"/>
              <a:t>October 25</a:t>
            </a:fld>
            <a:endParaRPr lang="en-GB"/>
          </a:p>
        </p:txBody>
      </p:sp>
    </p:spTree>
    <p:extLst>
      <p:ext uri="{BB962C8B-B14F-4D97-AF65-F5344CB8AC3E}">
        <p14:creationId xmlns:p14="http://schemas.microsoft.com/office/powerpoint/2010/main" val="19053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D13174-A518-F758-4851-837E847144E8}"/>
              </a:ext>
            </a:extLst>
          </p:cNvPr>
          <p:cNvSpPr>
            <a:spLocks noGrp="1"/>
          </p:cNvSpPr>
          <p:nvPr>
            <p:ph type="body" idx="1"/>
          </p:nvPr>
        </p:nvSpPr>
        <p:spPr>
          <a:xfrm>
            <a:off x="664141" y="444138"/>
            <a:ext cx="10861200" cy="5888998"/>
          </a:xfrm>
        </p:spPr>
        <p:txBody>
          <a:bodyPr/>
          <a:lstStyle/>
          <a:p>
            <a:pPr marL="304165" indent="0"/>
            <a:r>
              <a:rPr lang="en-GB" sz="2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Overview of Court and Tribunal Hearings </a:t>
            </a:r>
            <a:r>
              <a:rPr lang="en-GB" sz="2800" b="1">
                <a:solidFill>
                  <a:srgbClr val="2F5496"/>
                </a:solidFill>
                <a:latin typeface="Arial" panose="020B0604020202020204" pitchFamily="34" charset="0"/>
                <a:ea typeface="Yu Gothic Light" panose="020B0300000000000000" pitchFamily="34" charset="-128"/>
                <a:cs typeface="Times New Roman" panose="02020603050405020304" pitchFamily="18" charset="0"/>
              </a:rPr>
              <a:t>se</a:t>
            </a:r>
            <a:r>
              <a:rPr lang="en-GB" sz="2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rvice</a:t>
            </a:r>
            <a:endParaRPr lang="en-GB" sz="2800" b="1" kern="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endParaRPr>
          </a:p>
          <a:p>
            <a:pPr marL="304165" indent="0"/>
            <a:endParaRPr lang="en-GB" sz="1050">
              <a:solidFill>
                <a:schemeClr val="tx1"/>
              </a:solidFill>
            </a:endParaRPr>
          </a:p>
          <a:p>
            <a:pPr marL="608965" lvl="1" indent="0" defTabSz="457200">
              <a:spcBef>
                <a:spcPts val="0"/>
              </a:spcBef>
              <a:buClrTx/>
              <a:buSzTx/>
              <a:buNone/>
              <a:defRPr/>
            </a:pPr>
            <a:r>
              <a:rPr kumimoji="0" lang="en-GB" sz="1800" b="0" i="0" u="none" strike="noStrike" kern="1200" cap="none" spc="0" normalizeH="0" baseline="0" noProof="0">
                <a:ln>
                  <a:noFill/>
                </a:ln>
                <a:solidFill>
                  <a:srgbClr val="44546A"/>
                </a:solidFill>
                <a:effectLst/>
                <a:uLnTx/>
                <a:uFillTx/>
                <a:ea typeface="Calibri"/>
              </a:rPr>
              <a:t>The Court and Tribunal Hearings service (</a:t>
            </a:r>
            <a:r>
              <a:rPr kumimoji="0" lang="en-GB" sz="1800" b="0" i="0" u="none" strike="noStrike" kern="1200" cap="none" spc="0" normalizeH="0" baseline="0" noProof="0" err="1">
                <a:ln>
                  <a:noFill/>
                </a:ln>
                <a:solidFill>
                  <a:srgbClr val="44546A"/>
                </a:solidFill>
                <a:effectLst/>
                <a:uLnTx/>
                <a:uFillTx/>
                <a:ea typeface="Calibri"/>
              </a:rPr>
              <a:t>CaTH</a:t>
            </a:r>
            <a:r>
              <a:rPr kumimoji="0" lang="en-GB" sz="1800" b="0" i="0" u="none" strike="noStrike" kern="1200" cap="none" spc="0" normalizeH="0" baseline="0" noProof="0">
                <a:ln>
                  <a:noFill/>
                </a:ln>
                <a:solidFill>
                  <a:srgbClr val="44546A"/>
                </a:solidFill>
                <a:effectLst/>
                <a:uLnTx/>
                <a:uFillTx/>
                <a:ea typeface="Calibri"/>
              </a:rPr>
              <a:t>) will be HMCTS’s </a:t>
            </a:r>
            <a:r>
              <a:rPr lang="en-GB" sz="1800" kern="1200">
                <a:solidFill>
                  <a:srgbClr val="44546A"/>
                </a:solidFill>
                <a:ea typeface="Calibri"/>
              </a:rPr>
              <a:t>lead</a:t>
            </a:r>
            <a:r>
              <a:rPr lang="en-GB" sz="1800">
                <a:solidFill>
                  <a:srgbClr val="44546A"/>
                </a:solidFill>
                <a:ea typeface="Calibri"/>
              </a:rPr>
              <a:t> </a:t>
            </a:r>
            <a:r>
              <a:rPr kumimoji="0" lang="en-GB" sz="1800" b="0" i="0" u="none" strike="noStrike" kern="1200" cap="none" spc="0" normalizeH="0" baseline="0" noProof="0">
                <a:ln>
                  <a:noFill/>
                </a:ln>
                <a:solidFill>
                  <a:srgbClr val="44546A"/>
                </a:solidFill>
                <a:effectLst/>
                <a:uLnTx/>
                <a:uFillTx/>
                <a:ea typeface="Calibri"/>
              </a:rPr>
              <a:t>service where all HMCTS public and press hearing information will</a:t>
            </a:r>
            <a:r>
              <a:rPr lang="en-GB" sz="1800" kern="1200">
                <a:solidFill>
                  <a:srgbClr val="44546A"/>
                </a:solidFill>
                <a:ea typeface="Calibri"/>
              </a:rPr>
              <a:t> </a:t>
            </a:r>
            <a:r>
              <a:rPr kumimoji="0" lang="en-GB" sz="1800" b="0" i="0" u="none" strike="noStrike" kern="1200" cap="none" spc="0" normalizeH="0" baseline="0" noProof="0">
                <a:ln>
                  <a:noFill/>
                </a:ln>
                <a:solidFill>
                  <a:srgbClr val="44546A"/>
                </a:solidFill>
                <a:effectLst/>
                <a:uLnTx/>
                <a:uFillTx/>
                <a:ea typeface="Calibri"/>
              </a:rPr>
              <a:t>be published</a:t>
            </a:r>
            <a:r>
              <a:rPr lang="en-GB" sz="1800" kern="1200">
                <a:solidFill>
                  <a:srgbClr val="44546A"/>
                </a:solidFill>
                <a:ea typeface="Calibri"/>
              </a:rPr>
              <a:t> to uphold the principles of open justice</a:t>
            </a:r>
            <a:r>
              <a:rPr kumimoji="0" lang="en-GB" sz="1800" b="0" i="0" u="none" strike="noStrike" kern="1200" cap="none" spc="0" normalizeH="0" baseline="0" noProof="0">
                <a:ln>
                  <a:noFill/>
                </a:ln>
                <a:solidFill>
                  <a:srgbClr val="44546A"/>
                </a:solidFill>
                <a:effectLst/>
                <a:uLnTx/>
                <a:uFillTx/>
                <a:ea typeface="Calibri"/>
              </a:rPr>
              <a:t>. The aim of </a:t>
            </a:r>
            <a:r>
              <a:rPr lang="en-GB" sz="1800" kern="1200">
                <a:solidFill>
                  <a:srgbClr val="44546A"/>
                </a:solidFill>
                <a:ea typeface="Calibri"/>
              </a:rPr>
              <a:t>the</a:t>
            </a:r>
            <a:r>
              <a:rPr kumimoji="0" lang="en-GB" sz="1800" b="0" i="0" u="none" strike="noStrike" kern="1200" cap="none" spc="0" normalizeH="0" baseline="0" noProof="0">
                <a:ln>
                  <a:noFill/>
                </a:ln>
                <a:solidFill>
                  <a:srgbClr val="44546A"/>
                </a:solidFill>
                <a:effectLst/>
                <a:uLnTx/>
                <a:uFillTx/>
                <a:ea typeface="Calibri"/>
              </a:rPr>
              <a:t> service is to provide </a:t>
            </a:r>
            <a:r>
              <a:rPr lang="en-GB" sz="1800">
                <a:solidFill>
                  <a:srgbClr val="44546A"/>
                </a:solidFill>
                <a:ea typeface="Calibri"/>
              </a:rPr>
              <a:t>professional users</a:t>
            </a:r>
            <a:r>
              <a:rPr kumimoji="0" lang="en-GB" sz="1800" b="0" i="0" u="none" strike="noStrike" kern="1200" cap="none" spc="0" normalizeH="0" baseline="0" noProof="0">
                <a:ln>
                  <a:noFill/>
                </a:ln>
                <a:solidFill>
                  <a:srgbClr val="44546A"/>
                </a:solidFill>
                <a:effectLst/>
                <a:uLnTx/>
                <a:uFillTx/>
                <a:ea typeface="Calibri"/>
              </a:rPr>
              <a:t>, the </a:t>
            </a:r>
            <a:r>
              <a:rPr lang="en-GB" sz="1800" kern="1200">
                <a:solidFill>
                  <a:srgbClr val="44546A"/>
                </a:solidFill>
                <a:ea typeface="Calibri"/>
              </a:rPr>
              <a:t>media</a:t>
            </a:r>
            <a:r>
              <a:rPr kumimoji="0" lang="en-GB" sz="1800" b="0" i="0" u="none" strike="noStrike" kern="1200" cap="none" spc="0" normalizeH="0" baseline="0" noProof="0">
                <a:ln>
                  <a:noFill/>
                </a:ln>
                <a:solidFill>
                  <a:srgbClr val="44546A"/>
                </a:solidFill>
                <a:effectLst/>
                <a:uLnTx/>
                <a:uFillTx/>
                <a:ea typeface="Calibri"/>
              </a:rPr>
              <a:t> and the public access to</a:t>
            </a:r>
            <a:r>
              <a:rPr lang="en-GB" sz="1800" kern="1200">
                <a:solidFill>
                  <a:srgbClr val="44546A"/>
                </a:solidFill>
                <a:ea typeface="Calibri"/>
              </a:rPr>
              <a:t> </a:t>
            </a:r>
            <a:r>
              <a:rPr kumimoji="0" lang="en-GB" sz="1800" b="0" i="0" u="none" strike="noStrike" kern="1200" cap="none" spc="0" normalizeH="0" baseline="0" noProof="0">
                <a:ln>
                  <a:noFill/>
                </a:ln>
                <a:solidFill>
                  <a:srgbClr val="44546A"/>
                </a:solidFill>
                <a:effectLst/>
                <a:uLnTx/>
                <a:uFillTx/>
                <a:ea typeface="Calibri"/>
              </a:rPr>
              <a:t>hearing information </a:t>
            </a:r>
            <a:r>
              <a:rPr lang="en-GB" sz="1800" kern="1200">
                <a:solidFill>
                  <a:srgbClr val="44546A"/>
                </a:solidFill>
                <a:ea typeface="Calibri"/>
              </a:rPr>
              <a:t>in a clear and consistent way on GOV.UK.</a:t>
            </a:r>
            <a:r>
              <a:rPr kumimoji="0" lang="en-GB" sz="1800" b="0" i="0" u="none" strike="noStrike" kern="1200" cap="none" spc="0" normalizeH="0" baseline="0" noProof="0">
                <a:ln>
                  <a:noFill/>
                </a:ln>
                <a:solidFill>
                  <a:srgbClr val="44546A"/>
                </a:solidFill>
                <a:effectLst/>
                <a:uLnTx/>
                <a:uFillTx/>
                <a:ea typeface="Calibri"/>
              </a:rPr>
              <a:t> </a:t>
            </a:r>
            <a:endParaRPr lang="en-GB" sz="1800" b="0" i="0" u="none" strike="noStrike" kern="1200" cap="none" spc="0" normalizeH="0" baseline="0" noProof="0">
              <a:ln>
                <a:noFill/>
              </a:ln>
              <a:solidFill>
                <a:srgbClr val="44546A"/>
              </a:solidFill>
              <a:effectLst/>
              <a:uLnTx/>
              <a:uFillTx/>
              <a:ea typeface="Calibri"/>
            </a:endParaRPr>
          </a:p>
          <a:p>
            <a:pPr marL="608965" lvl="1" indent="0" defTabSz="457200">
              <a:spcBef>
                <a:spcPts val="0"/>
              </a:spcBef>
              <a:buClrTx/>
              <a:buSzTx/>
              <a:buNone/>
              <a:defRPr/>
            </a:pPr>
            <a:endParaRPr lang="en-GB" sz="1800" kern="1200">
              <a:solidFill>
                <a:srgbClr val="44546A"/>
              </a:solidFill>
              <a:latin typeface="Arial" panose="020B0604020202020204" pitchFamily="34" charset="0"/>
              <a:ea typeface="Calibri" panose="020F0502020204030204" pitchFamily="34" charset="0"/>
              <a:cs typeface="Arial" panose="020B0604020202020204" pitchFamily="34" charset="0"/>
            </a:endParaRPr>
          </a:p>
          <a:p>
            <a:pPr marL="608965" lvl="1" indent="0" defTabSz="457200">
              <a:spcBef>
                <a:spcPts val="0"/>
              </a:spcBef>
              <a:buClrTx/>
              <a:buSzTx/>
              <a:buNone/>
              <a:defRPr/>
            </a:pPr>
            <a:r>
              <a:rPr kumimoji="0" lang="en-GB" sz="1800" b="0" i="0" u="none" strike="noStrike" kern="1200" cap="none" spc="0" normalizeH="0" baseline="0" noProof="0" err="1">
                <a:ln>
                  <a:noFill/>
                </a:ln>
                <a:solidFill>
                  <a:srgbClr val="44546A"/>
                </a:solidFill>
                <a:effectLst/>
                <a:uLnTx/>
                <a:uFillTx/>
                <a:ea typeface="Calibri"/>
              </a:rPr>
              <a:t>CaTH</a:t>
            </a:r>
            <a:r>
              <a:rPr kumimoji="0" lang="en-GB" sz="1800" b="0" i="0" u="none" strike="noStrike" kern="1200" cap="none" spc="0" normalizeH="0" baseline="0" noProof="0">
                <a:ln>
                  <a:noFill/>
                </a:ln>
                <a:solidFill>
                  <a:srgbClr val="44546A"/>
                </a:solidFill>
                <a:effectLst/>
                <a:uLnTx/>
                <a:uFillTx/>
                <a:ea typeface="Calibri"/>
              </a:rPr>
              <a:t> </a:t>
            </a:r>
            <a:r>
              <a:rPr lang="en-GB" sz="1800">
                <a:solidFill>
                  <a:srgbClr val="44546A"/>
                </a:solidFill>
                <a:ea typeface="Calibri"/>
              </a:rPr>
              <a:t>contains</a:t>
            </a:r>
            <a:r>
              <a:rPr kumimoji="0" lang="en-GB" sz="1800" b="0" i="0" u="none" strike="noStrike" kern="1200" cap="none" spc="0" normalizeH="0" baseline="0" noProof="0">
                <a:ln>
                  <a:noFill/>
                </a:ln>
                <a:solidFill>
                  <a:srgbClr val="44546A"/>
                </a:solidFill>
                <a:effectLst/>
                <a:uLnTx/>
                <a:uFillTx/>
                <a:ea typeface="Calibri"/>
              </a:rPr>
              <a:t> a verified user space </a:t>
            </a:r>
            <a:r>
              <a:rPr lang="en-GB" sz="1800">
                <a:solidFill>
                  <a:srgbClr val="44546A"/>
                </a:solidFill>
                <a:ea typeface="Calibri"/>
              </a:rPr>
              <a:t>where</a:t>
            </a:r>
            <a:r>
              <a:rPr kumimoji="0" lang="en-GB" sz="1800" b="0" i="0" u="none" strike="noStrike" kern="1200" cap="none" spc="0" normalizeH="0" baseline="0" noProof="0">
                <a:ln>
                  <a:noFill/>
                </a:ln>
                <a:solidFill>
                  <a:srgbClr val="44546A"/>
                </a:solidFill>
                <a:effectLst/>
                <a:uLnTx/>
                <a:uFillTx/>
                <a:ea typeface="Calibri"/>
              </a:rPr>
              <a:t> </a:t>
            </a:r>
            <a:r>
              <a:rPr lang="en-GB" sz="1800" kern="1200">
                <a:solidFill>
                  <a:srgbClr val="44546A"/>
                </a:solidFill>
                <a:ea typeface="Calibri"/>
              </a:rPr>
              <a:t>legal</a:t>
            </a:r>
            <a:r>
              <a:rPr kumimoji="0" lang="en-GB" sz="1800" b="0" i="0" u="none" strike="noStrike" kern="1200" cap="none" spc="0" normalizeH="0" baseline="0" noProof="0">
                <a:ln>
                  <a:noFill/>
                </a:ln>
                <a:solidFill>
                  <a:srgbClr val="44546A"/>
                </a:solidFill>
                <a:effectLst/>
                <a:uLnTx/>
                <a:uFillTx/>
                <a:ea typeface="Calibri"/>
              </a:rPr>
              <a:t> </a:t>
            </a:r>
            <a:r>
              <a:rPr lang="en-GB" sz="1800" kern="1200">
                <a:solidFill>
                  <a:srgbClr val="44546A"/>
                </a:solidFill>
                <a:ea typeface="Calibri"/>
              </a:rPr>
              <a:t>professionals</a:t>
            </a:r>
            <a:r>
              <a:rPr kumimoji="0" lang="en-GB" sz="1800" b="0" i="0" u="none" strike="noStrike" kern="1200" cap="none" spc="0" normalizeH="0" baseline="0" noProof="0">
                <a:ln>
                  <a:noFill/>
                </a:ln>
                <a:solidFill>
                  <a:srgbClr val="44546A"/>
                </a:solidFill>
                <a:effectLst/>
                <a:uLnTx/>
                <a:uFillTx/>
                <a:ea typeface="Calibri"/>
              </a:rPr>
              <a:t> and </a:t>
            </a:r>
            <a:r>
              <a:rPr lang="en-GB" sz="1800" kern="1200">
                <a:solidFill>
                  <a:srgbClr val="44546A"/>
                </a:solidFill>
                <a:ea typeface="Calibri"/>
              </a:rPr>
              <a:t>members</a:t>
            </a:r>
            <a:r>
              <a:rPr kumimoji="0" lang="en-GB" sz="1800" b="0" i="0" u="none" strike="noStrike" kern="1200" cap="none" spc="0" normalizeH="0" baseline="0" noProof="0">
                <a:ln>
                  <a:noFill/>
                </a:ln>
                <a:solidFill>
                  <a:srgbClr val="44546A"/>
                </a:solidFill>
                <a:effectLst/>
                <a:uLnTx/>
                <a:uFillTx/>
                <a:ea typeface="Calibri"/>
              </a:rPr>
              <a:t> of the media can </a:t>
            </a:r>
            <a:r>
              <a:rPr lang="en-GB" sz="1800">
                <a:solidFill>
                  <a:srgbClr val="44546A"/>
                </a:solidFill>
                <a:ea typeface="Calibri"/>
              </a:rPr>
              <a:t>access</a:t>
            </a:r>
            <a:r>
              <a:rPr kumimoji="0" lang="en-GB" sz="1800" b="0" i="0" u="none" strike="noStrike" kern="1200" cap="none" spc="0" normalizeH="0" baseline="0" noProof="0">
                <a:ln>
                  <a:noFill/>
                </a:ln>
                <a:solidFill>
                  <a:srgbClr val="44546A"/>
                </a:solidFill>
                <a:effectLst/>
                <a:uLnTx/>
                <a:uFillTx/>
                <a:ea typeface="Calibri"/>
              </a:rPr>
              <a:t> enhanced information that they are entitled to, but that should not be in the public domain.</a:t>
            </a:r>
          </a:p>
          <a:p>
            <a:pPr marL="608965" lvl="1" indent="0" defTabSz="457200">
              <a:spcBef>
                <a:spcPts val="0"/>
              </a:spcBef>
              <a:buClrTx/>
              <a:buSzTx/>
              <a:buNone/>
              <a:defRPr/>
            </a:pPr>
            <a:endParaRPr lang="en-GB" sz="1800" b="0" i="0" u="none" strike="noStrike" kern="1200" cap="none" spc="0" normalizeH="0" baseline="0" noProof="0">
              <a:ln>
                <a:noFill/>
              </a:ln>
              <a:solidFill>
                <a:srgbClr val="44546A"/>
              </a:solidFill>
              <a:effectLst/>
              <a:uLnTx/>
              <a:uFillTx/>
              <a:ea typeface="Calibri"/>
            </a:endParaRPr>
          </a:p>
          <a:p>
            <a:pPr marL="608965" lvl="1" indent="0" defTabSz="457200">
              <a:spcBef>
                <a:spcPts val="0"/>
              </a:spcBef>
              <a:buClrTx/>
              <a:buSzTx/>
              <a:buNone/>
              <a:defRPr/>
            </a:pPr>
            <a:r>
              <a:rPr lang="en-GB" sz="1800" kern="1200">
                <a:solidFill>
                  <a:srgbClr val="44546A"/>
                </a:solidFill>
                <a:ea typeface="Calibri"/>
              </a:rPr>
              <a:t>T</a:t>
            </a:r>
            <a:r>
              <a:rPr kumimoji="0" lang="en-GB" sz="1800" b="0" u="none" strike="noStrike" kern="1200" cap="none" spc="0" normalizeH="0" baseline="0" noProof="0">
                <a:ln>
                  <a:noFill/>
                </a:ln>
                <a:solidFill>
                  <a:srgbClr val="44546A"/>
                </a:solidFill>
                <a:effectLst/>
                <a:uLnTx/>
                <a:uFillTx/>
                <a:ea typeface="Calibri"/>
              </a:rPr>
              <a:t>o </a:t>
            </a:r>
            <a:r>
              <a:rPr lang="en-GB" sz="1800" kern="1200">
                <a:solidFill>
                  <a:srgbClr val="44546A"/>
                </a:solidFill>
                <a:ea typeface="Calibri"/>
              </a:rPr>
              <a:t>provide smoother access for legal professional users, </a:t>
            </a:r>
            <a:r>
              <a:rPr kumimoji="0" lang="en-GB" sz="1800" b="0" u="none" strike="noStrike" kern="1200" cap="none" spc="0" normalizeH="0" baseline="0" noProof="0" err="1">
                <a:ln>
                  <a:noFill/>
                </a:ln>
                <a:solidFill>
                  <a:srgbClr val="44546A"/>
                </a:solidFill>
                <a:effectLst/>
                <a:uLnTx/>
                <a:uFillTx/>
                <a:ea typeface="Calibri"/>
              </a:rPr>
              <a:t>CaTH</a:t>
            </a:r>
            <a:r>
              <a:rPr kumimoji="0" lang="en-GB" sz="1800" b="0" u="none" strike="noStrike" kern="1200" cap="none" spc="0" normalizeH="0" baseline="0" noProof="0">
                <a:ln>
                  <a:noFill/>
                </a:ln>
                <a:solidFill>
                  <a:srgbClr val="44546A"/>
                </a:solidFill>
                <a:effectLst/>
                <a:uLnTx/>
                <a:uFillTx/>
                <a:ea typeface="Calibri"/>
              </a:rPr>
              <a:t> </a:t>
            </a:r>
            <a:r>
              <a:rPr lang="en-GB" sz="1800" kern="1200">
                <a:solidFill>
                  <a:srgbClr val="44546A"/>
                </a:solidFill>
                <a:ea typeface="Calibri"/>
              </a:rPr>
              <a:t>is </a:t>
            </a:r>
            <a:r>
              <a:rPr kumimoji="0" lang="en-GB" sz="1800" b="0" u="none" strike="noStrike" kern="1200" cap="none" spc="0" normalizeH="0" baseline="0" noProof="0">
                <a:ln>
                  <a:noFill/>
                </a:ln>
                <a:solidFill>
                  <a:srgbClr val="44546A"/>
                </a:solidFill>
                <a:effectLst/>
                <a:uLnTx/>
                <a:uFillTx/>
                <a:ea typeface="Calibri"/>
              </a:rPr>
              <a:t>integrated with MyHMCTS, the case management system for the Civil, Family and Tribunals jurisdiction</a:t>
            </a:r>
            <a:r>
              <a:rPr lang="en-GB" sz="1800" kern="1200">
                <a:solidFill>
                  <a:srgbClr val="44546A"/>
                </a:solidFill>
                <a:ea typeface="Calibri"/>
              </a:rPr>
              <a:t> </a:t>
            </a:r>
            <a:r>
              <a:rPr kumimoji="0" lang="en-GB" sz="1800" b="0" u="none" strike="noStrike" kern="1200" cap="none" spc="0" normalizeH="0" baseline="0" noProof="0">
                <a:ln>
                  <a:noFill/>
                </a:ln>
                <a:solidFill>
                  <a:srgbClr val="44546A"/>
                </a:solidFill>
                <a:effectLst/>
                <a:uLnTx/>
                <a:uFillTx/>
                <a:ea typeface="Calibri"/>
              </a:rPr>
              <a:t>and will </a:t>
            </a:r>
            <a:r>
              <a:rPr lang="en-GB" sz="1800">
                <a:solidFill>
                  <a:srgbClr val="44546A"/>
                </a:solidFill>
                <a:ea typeface="Calibri"/>
              </a:rPr>
              <a:t>soon </a:t>
            </a:r>
            <a:r>
              <a:rPr kumimoji="0" lang="en-GB" sz="1800" b="0" u="none" strike="noStrike" kern="1200" cap="none" spc="0" normalizeH="0" baseline="0" noProof="0">
                <a:ln>
                  <a:noFill/>
                </a:ln>
                <a:solidFill>
                  <a:srgbClr val="44546A"/>
                </a:solidFill>
                <a:effectLst/>
                <a:uLnTx/>
                <a:uFillTx/>
                <a:ea typeface="Calibri"/>
              </a:rPr>
              <a:t>integrate with </a:t>
            </a:r>
            <a:r>
              <a:rPr lang="en-GB" sz="1800">
                <a:solidFill>
                  <a:srgbClr val="44546A"/>
                </a:solidFill>
                <a:ea typeface="Calibri"/>
              </a:rPr>
              <a:t>Common Platform</a:t>
            </a:r>
            <a:r>
              <a:rPr kumimoji="0" lang="en-GB" sz="1800" b="0" u="none" strike="noStrike" kern="1200" cap="none" spc="0" normalizeH="0" baseline="0" noProof="0">
                <a:ln>
                  <a:noFill/>
                </a:ln>
                <a:solidFill>
                  <a:srgbClr val="44546A"/>
                </a:solidFill>
                <a:effectLst/>
                <a:uLnTx/>
                <a:uFillTx/>
                <a:ea typeface="Calibri"/>
              </a:rPr>
              <a:t>. </a:t>
            </a:r>
            <a:r>
              <a:rPr lang="en-GB" sz="1800">
                <a:solidFill>
                  <a:srgbClr val="44546A"/>
                </a:solidFill>
                <a:ea typeface="Calibri"/>
              </a:rPr>
              <a:t>Journalists can</a:t>
            </a:r>
            <a:r>
              <a:rPr lang="en-GB" sz="1800" kern="1200">
                <a:solidFill>
                  <a:srgbClr val="44546A"/>
                </a:solidFill>
                <a:ea typeface="Calibri"/>
              </a:rPr>
              <a:t> create an account on </a:t>
            </a:r>
            <a:r>
              <a:rPr lang="en-GB" sz="1800" kern="1200" err="1">
                <a:solidFill>
                  <a:srgbClr val="44546A"/>
                </a:solidFill>
                <a:ea typeface="Calibri"/>
              </a:rPr>
              <a:t>CaTH</a:t>
            </a:r>
            <a:r>
              <a:rPr lang="en-GB" sz="1800" kern="1200">
                <a:solidFill>
                  <a:srgbClr val="44546A"/>
                </a:solidFill>
                <a:ea typeface="Calibri"/>
              </a:rPr>
              <a:t> </a:t>
            </a:r>
            <a:r>
              <a:rPr lang="en-GB" sz="1800">
                <a:solidFill>
                  <a:srgbClr val="44546A"/>
                </a:solidFill>
                <a:ea typeface="Calibri"/>
              </a:rPr>
              <a:t>by following the guidance on the next few slides</a:t>
            </a:r>
            <a:r>
              <a:rPr lang="en-GB" sz="1800" kern="1200">
                <a:solidFill>
                  <a:srgbClr val="44546A"/>
                </a:solidFill>
                <a:ea typeface="Calibri"/>
              </a:rPr>
              <a:t>. </a:t>
            </a:r>
            <a:endParaRPr lang="en-GB" sz="1800" b="0" u="none" strike="noStrike" kern="1200" cap="none" spc="0" normalizeH="0" baseline="0" noProof="0">
              <a:ln>
                <a:noFill/>
              </a:ln>
              <a:solidFill>
                <a:srgbClr val="44546A"/>
              </a:solidFill>
              <a:effectLst/>
              <a:uLnTx/>
              <a:uFillTx/>
              <a:ea typeface="Calibri"/>
            </a:endParaRPr>
          </a:p>
          <a:p>
            <a:pPr marL="608965" lvl="1" indent="0" defTabSz="457200">
              <a:spcBef>
                <a:spcPts val="0"/>
              </a:spcBef>
              <a:buClrTx/>
              <a:buSzTx/>
              <a:buNone/>
              <a:defRPr/>
            </a:pPr>
            <a:endParaRPr lang="en-GB" sz="1800" b="0" i="0" u="none" strike="noStrike" kern="1200" cap="none" spc="0" normalizeH="0" baseline="0" noProof="0">
              <a:ln>
                <a:noFill/>
              </a:ln>
              <a:solidFill>
                <a:srgbClr val="44546A"/>
              </a:solidFill>
              <a:effectLst/>
              <a:uLnTx/>
              <a:uFillTx/>
              <a:latin typeface="Arial" panose="020B0604020202020204" pitchFamily="34" charset="0"/>
              <a:ea typeface="Calibri" panose="020F0502020204030204" pitchFamily="34" charset="0"/>
              <a:cs typeface="Arial" panose="020B0604020202020204" pitchFamily="34" charset="0"/>
            </a:endParaRPr>
          </a:p>
          <a:p>
            <a:pPr marL="608965" marR="0" lvl="0" indent="-304165" algn="l" defTabSz="914400" rtl="0" eaLnBrk="1" fontAlgn="auto" latinLnBrk="0" hangingPunct="1">
              <a:lnSpc>
                <a:spcPct val="107000"/>
              </a:lnSpc>
              <a:spcBef>
                <a:spcPts val="1200"/>
              </a:spcBef>
              <a:spcAft>
                <a:spcPts val="0"/>
              </a:spcAft>
              <a:buClr>
                <a:srgbClr val="000000"/>
              </a:buClr>
              <a:buSzPts val="1000"/>
              <a:buFont typeface="Arial"/>
              <a:buNone/>
              <a:tabLst/>
              <a:defRPr/>
            </a:pPr>
            <a:r>
              <a:rPr kumimoji="0" lang="en-GB" sz="2800" b="1" i="0" u="none" strike="noStrike" kern="0" cap="none" spc="0" normalizeH="0" baseline="0" noProof="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sym typeface="Arial"/>
              </a:rPr>
              <a:t>Purpose </a:t>
            </a:r>
            <a:r>
              <a:rPr kumimoji="0" lang="en-GB" sz="2400" b="1" i="0" u="none" strike="noStrike" kern="0" cap="none" spc="0" normalizeH="0" baseline="0" noProof="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sym typeface="Arial"/>
              </a:rPr>
              <a:t>	</a:t>
            </a:r>
            <a:endParaRPr lang="en-GB" sz="2400" b="1" i="0" u="none" strike="noStrike" kern="0" cap="none" spc="0" normalizeH="0" baseline="0" noProof="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endParaRPr>
          </a:p>
          <a:p>
            <a:pPr marL="608965" indent="-304165">
              <a:lnSpc>
                <a:spcPct val="107000"/>
              </a:lnSpc>
              <a:spcBef>
                <a:spcPts val="1200"/>
              </a:spcBef>
              <a:buClr>
                <a:srgbClr val="000000"/>
              </a:buClr>
              <a:defRPr/>
            </a:pPr>
            <a:r>
              <a:rPr lang="en-GB" sz="1800" kern="1200">
                <a:solidFill>
                  <a:srgbClr val="44546A"/>
                </a:solidFill>
                <a:ea typeface="Calibri"/>
              </a:rPr>
              <a:t>  T</a:t>
            </a:r>
            <a:r>
              <a:rPr kumimoji="0" lang="en-GB" sz="1800" b="0" i="0" u="none" strike="noStrike" kern="1200" cap="none" spc="0" normalizeH="0" baseline="0" noProof="0">
                <a:ln>
                  <a:noFill/>
                </a:ln>
                <a:solidFill>
                  <a:srgbClr val="44546A"/>
                </a:solidFill>
                <a:effectLst/>
                <a:uLnTx/>
                <a:uFillTx/>
                <a:ea typeface="Calibri"/>
                <a:sym typeface="Arial"/>
              </a:rPr>
              <a:t>his guide provides</a:t>
            </a:r>
            <a:r>
              <a:rPr lang="en-GB" sz="1800" kern="1200">
                <a:solidFill>
                  <a:srgbClr val="44546A"/>
                </a:solidFill>
                <a:ea typeface="Calibri"/>
              </a:rPr>
              <a:t> an</a:t>
            </a:r>
            <a:r>
              <a:rPr kumimoji="0" lang="en-GB" sz="1800" b="0" i="0" u="none" strike="noStrike" kern="1200" cap="none" spc="0" normalizeH="0" baseline="0" noProof="0">
                <a:ln>
                  <a:noFill/>
                </a:ln>
                <a:solidFill>
                  <a:srgbClr val="44546A"/>
                </a:solidFill>
                <a:effectLst/>
                <a:uLnTx/>
                <a:uFillTx/>
                <a:ea typeface="Calibri"/>
                <a:sym typeface="Arial"/>
              </a:rPr>
              <a:t> overview of the Court and </a:t>
            </a:r>
            <a:r>
              <a:rPr lang="en-GB" sz="1800" kern="1200">
                <a:solidFill>
                  <a:srgbClr val="44546A"/>
                </a:solidFill>
                <a:ea typeface="Calibri"/>
              </a:rPr>
              <a:t>Tribunal Hearings</a:t>
            </a:r>
            <a:r>
              <a:rPr kumimoji="0" lang="en-GB" sz="1800" b="0" i="0" u="none" strike="noStrike" kern="1200" cap="none" spc="0" normalizeH="0" baseline="0" noProof="0">
                <a:ln>
                  <a:noFill/>
                </a:ln>
                <a:solidFill>
                  <a:srgbClr val="44546A"/>
                </a:solidFill>
                <a:effectLst/>
                <a:uLnTx/>
                <a:uFillTx/>
                <a:ea typeface="Calibri"/>
                <a:sym typeface="Arial"/>
              </a:rPr>
              <a:t> service (</a:t>
            </a:r>
            <a:r>
              <a:rPr kumimoji="0" lang="en-GB" sz="1800" b="0" i="0" u="none" strike="noStrike" kern="1200" cap="none" spc="0" normalizeH="0" baseline="0" noProof="0" err="1">
                <a:ln>
                  <a:noFill/>
                </a:ln>
                <a:solidFill>
                  <a:srgbClr val="44546A"/>
                </a:solidFill>
                <a:effectLst/>
                <a:uLnTx/>
                <a:uFillTx/>
                <a:ea typeface="Calibri"/>
                <a:sym typeface="Arial"/>
              </a:rPr>
              <a:t>CaTH</a:t>
            </a:r>
            <a:r>
              <a:rPr kumimoji="0" lang="en-GB" sz="1800" b="0" i="0" u="none" strike="noStrike" kern="1200" cap="none" spc="0" normalizeH="0" baseline="0" noProof="0">
                <a:ln>
                  <a:noFill/>
                </a:ln>
                <a:solidFill>
                  <a:srgbClr val="44546A"/>
                </a:solidFill>
                <a:effectLst/>
                <a:uLnTx/>
                <a:uFillTx/>
                <a:ea typeface="Calibri"/>
                <a:sym typeface="Arial"/>
              </a:rPr>
              <a:t>) and explains how you can </a:t>
            </a:r>
            <a:r>
              <a:rPr lang="en-GB" sz="1800" kern="1200">
                <a:solidFill>
                  <a:srgbClr val="44546A"/>
                </a:solidFill>
                <a:ea typeface="Calibri"/>
              </a:rPr>
              <a:t>create</a:t>
            </a:r>
            <a:r>
              <a:rPr kumimoji="0" lang="en-GB" sz="1800" b="0" i="0" u="none" strike="noStrike" kern="1200" cap="none" spc="0" normalizeH="0" baseline="0" noProof="0">
                <a:ln>
                  <a:noFill/>
                </a:ln>
                <a:solidFill>
                  <a:srgbClr val="44546A"/>
                </a:solidFill>
                <a:effectLst/>
                <a:uLnTx/>
                <a:uFillTx/>
                <a:ea typeface="Calibri"/>
                <a:sym typeface="Arial"/>
              </a:rPr>
              <a:t> an account </a:t>
            </a:r>
            <a:r>
              <a:rPr lang="en-GB" sz="1800" kern="1200">
                <a:solidFill>
                  <a:srgbClr val="44546A"/>
                </a:solidFill>
                <a:ea typeface="Calibri"/>
              </a:rPr>
              <a:t>to view information and subscribe</a:t>
            </a:r>
            <a:r>
              <a:rPr kumimoji="0" lang="en-GB" sz="1800" b="0" i="0" u="none" strike="noStrike" kern="1200" cap="none" spc="0" normalizeH="0" baseline="0" noProof="0">
                <a:ln>
                  <a:noFill/>
                </a:ln>
                <a:solidFill>
                  <a:srgbClr val="44546A"/>
                </a:solidFill>
                <a:effectLst/>
                <a:uLnTx/>
                <a:uFillTx/>
                <a:ea typeface="Calibri"/>
                <a:sym typeface="Arial"/>
              </a:rPr>
              <a:t> </a:t>
            </a:r>
            <a:r>
              <a:rPr lang="en-GB" sz="1800" kern="1200">
                <a:solidFill>
                  <a:srgbClr val="44546A"/>
                </a:solidFill>
                <a:ea typeface="Calibri"/>
              </a:rPr>
              <a:t>to hearing</a:t>
            </a:r>
            <a:r>
              <a:rPr kumimoji="0" lang="en-GB" sz="1800" b="0" i="0" u="none" strike="noStrike" kern="1200" cap="none" spc="0" normalizeH="0" baseline="0" noProof="0">
                <a:ln>
                  <a:noFill/>
                </a:ln>
                <a:solidFill>
                  <a:srgbClr val="44546A"/>
                </a:solidFill>
                <a:effectLst/>
                <a:uLnTx/>
                <a:uFillTx/>
                <a:ea typeface="Calibri"/>
                <a:sym typeface="Arial"/>
              </a:rPr>
              <a:t> lists </a:t>
            </a:r>
            <a:r>
              <a:rPr lang="en-GB" sz="1800" kern="1200">
                <a:solidFill>
                  <a:srgbClr val="44546A"/>
                </a:solidFill>
                <a:ea typeface="Calibri"/>
              </a:rPr>
              <a:t>of interest</a:t>
            </a:r>
            <a:r>
              <a:rPr kumimoji="0" lang="en-GB" sz="1800" b="0" i="0" u="none" strike="noStrike" kern="1200" cap="none" spc="0" normalizeH="0" baseline="0" noProof="0">
                <a:ln>
                  <a:noFill/>
                </a:ln>
                <a:solidFill>
                  <a:srgbClr val="44546A"/>
                </a:solidFill>
                <a:effectLst/>
                <a:uLnTx/>
                <a:uFillTx/>
                <a:ea typeface="Calibri"/>
                <a:sym typeface="Arial"/>
              </a:rPr>
              <a:t>. </a:t>
            </a:r>
            <a:endParaRPr lang="en-GB" sz="1800" b="0" i="0" u="none" strike="noStrike" kern="1200" cap="none" spc="0" normalizeH="0" baseline="0" noProof="0">
              <a:ln>
                <a:noFill/>
              </a:ln>
              <a:solidFill>
                <a:srgbClr val="44546A"/>
              </a:solidFill>
              <a:effectLst/>
              <a:uLnTx/>
              <a:uFillTx/>
              <a:ea typeface="Calibri"/>
            </a:endParaRPr>
          </a:p>
          <a:p>
            <a:pPr marL="608965" indent="-304165">
              <a:lnSpc>
                <a:spcPct val="107000"/>
              </a:lnSpc>
              <a:spcBef>
                <a:spcPts val="1200"/>
              </a:spcBef>
            </a:pPr>
            <a:endParaRPr lang="en-GB" sz="1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endParaRPr>
          </a:p>
        </p:txBody>
      </p:sp>
    </p:spTree>
    <p:extLst>
      <p:ext uri="{BB962C8B-B14F-4D97-AF65-F5344CB8AC3E}">
        <p14:creationId xmlns:p14="http://schemas.microsoft.com/office/powerpoint/2010/main" val="2564647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96E0DD-482B-21BD-BCD2-2FBC4E6F8880}"/>
              </a:ext>
            </a:extLst>
          </p:cNvPr>
          <p:cNvSpPr>
            <a:spLocks noGrp="1"/>
          </p:cNvSpPr>
          <p:nvPr>
            <p:ph type="title"/>
          </p:nvPr>
        </p:nvSpPr>
        <p:spPr>
          <a:xfrm>
            <a:off x="664143" y="360000"/>
            <a:ext cx="10861200" cy="500213"/>
          </a:xfrm>
        </p:spPr>
        <p:txBody>
          <a:bodyPr>
            <a:noAutofit/>
          </a:bodyPr>
          <a:lstStyle/>
          <a:p>
            <a:r>
              <a:rPr lang="en-GB" sz="2800" b="1" kern="0" dirty="0">
                <a:solidFill>
                  <a:srgbClr val="2F5496"/>
                </a:solidFill>
                <a:effectLst/>
                <a:latin typeface="Arial"/>
                <a:ea typeface="Yu Gothic Light"/>
                <a:cs typeface="Times New Roman"/>
              </a:rPr>
              <a:t>Accounts for </a:t>
            </a:r>
            <a:r>
              <a:rPr lang="en-GB" sz="2800" b="1" kern="0" dirty="0">
                <a:solidFill>
                  <a:srgbClr val="2F5496"/>
                </a:solidFill>
                <a:latin typeface="Arial"/>
                <a:ea typeface="Yu Gothic Light"/>
                <a:cs typeface="Times New Roman"/>
              </a:rPr>
              <a:t>professional users</a:t>
            </a:r>
            <a:endParaRPr lang="en-GB" sz="2800" b="1" dirty="0">
              <a:solidFill>
                <a:schemeClr val="tx2"/>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3454959-1422-F782-ED01-699025D41B8C}"/>
              </a:ext>
            </a:extLst>
          </p:cNvPr>
          <p:cNvPicPr>
            <a:picLocks noChangeAspect="1"/>
          </p:cNvPicPr>
          <p:nvPr/>
        </p:nvPicPr>
        <p:blipFill>
          <a:blip r:embed="rId2"/>
          <a:stretch>
            <a:fillRect/>
          </a:stretch>
        </p:blipFill>
        <p:spPr>
          <a:xfrm>
            <a:off x="4830385" y="4057903"/>
            <a:ext cx="2979606" cy="2357202"/>
          </a:xfrm>
          <a:prstGeom prst="rect">
            <a:avLst/>
          </a:prstGeom>
          <a:solidFill>
            <a:srgbClr val="000000"/>
          </a:solidFill>
          <a:ln>
            <a:solidFill>
              <a:srgbClr val="000000"/>
            </a:solidFill>
          </a:ln>
        </p:spPr>
      </p:pic>
      <p:pic>
        <p:nvPicPr>
          <p:cNvPr id="6" name="Picture 5">
            <a:extLst>
              <a:ext uri="{FF2B5EF4-FFF2-40B4-BE49-F238E27FC236}">
                <a16:creationId xmlns:a16="http://schemas.microsoft.com/office/drawing/2014/main" id="{38EB2031-4112-F730-5C10-4306F03E2639}"/>
              </a:ext>
            </a:extLst>
          </p:cNvPr>
          <p:cNvPicPr>
            <a:picLocks noChangeAspect="1"/>
          </p:cNvPicPr>
          <p:nvPr/>
        </p:nvPicPr>
        <p:blipFill>
          <a:blip r:embed="rId3"/>
          <a:stretch>
            <a:fillRect/>
          </a:stretch>
        </p:blipFill>
        <p:spPr>
          <a:xfrm>
            <a:off x="8436555" y="4057903"/>
            <a:ext cx="2979606" cy="2357202"/>
          </a:xfrm>
          <a:prstGeom prst="rect">
            <a:avLst/>
          </a:prstGeom>
          <a:solidFill>
            <a:srgbClr val="FFFFFF"/>
          </a:solidFill>
          <a:ln>
            <a:solidFill>
              <a:srgbClr val="000000"/>
            </a:solidFill>
          </a:ln>
        </p:spPr>
      </p:pic>
      <p:sp>
        <p:nvSpPr>
          <p:cNvPr id="10" name="TextBox 9">
            <a:extLst>
              <a:ext uri="{FF2B5EF4-FFF2-40B4-BE49-F238E27FC236}">
                <a16:creationId xmlns:a16="http://schemas.microsoft.com/office/drawing/2014/main" id="{E0A6E938-3A22-5CCA-32C9-F1054F7D28BB}"/>
              </a:ext>
            </a:extLst>
          </p:cNvPr>
          <p:cNvSpPr txBox="1"/>
          <p:nvPr/>
        </p:nvSpPr>
        <p:spPr>
          <a:xfrm>
            <a:off x="664143" y="1045772"/>
            <a:ext cx="11373182" cy="2031325"/>
          </a:xfrm>
          <a:prstGeom prst="rect">
            <a:avLst/>
          </a:prstGeom>
          <a:noFill/>
        </p:spPr>
        <p:txBody>
          <a:bodyPr wrap="square" lIns="91440" tIns="45720" rIns="91440" bIns="45720" anchor="t">
            <a:spAutoFit/>
          </a:bodyPr>
          <a:lstStyle/>
          <a:p>
            <a:r>
              <a:rPr lang="en-GB" sz="1800" dirty="0">
                <a:solidFill>
                  <a:schemeClr val="tx2"/>
                </a:solidFill>
                <a:latin typeface="Arial"/>
                <a:cs typeface="Arial"/>
              </a:rPr>
              <a:t>If you are a </a:t>
            </a:r>
            <a:r>
              <a:rPr lang="en-GB" dirty="0">
                <a:solidFill>
                  <a:schemeClr val="tx2"/>
                </a:solidFill>
                <a:latin typeface="Arial"/>
                <a:cs typeface="Arial"/>
              </a:rPr>
              <a:t>professional</a:t>
            </a:r>
            <a:r>
              <a:rPr lang="en-GB" sz="1800" dirty="0">
                <a:solidFill>
                  <a:schemeClr val="tx2"/>
                </a:solidFill>
                <a:latin typeface="Arial"/>
                <a:cs typeface="Arial"/>
              </a:rPr>
              <a:t> </a:t>
            </a:r>
            <a:r>
              <a:rPr lang="en-GB" dirty="0">
                <a:solidFill>
                  <a:schemeClr val="tx2"/>
                </a:solidFill>
                <a:latin typeface="Arial"/>
                <a:cs typeface="Arial"/>
              </a:rPr>
              <a:t>user with</a:t>
            </a:r>
            <a:r>
              <a:rPr lang="en-GB" sz="1800" dirty="0">
                <a:solidFill>
                  <a:schemeClr val="tx2"/>
                </a:solidFill>
                <a:latin typeface="Arial"/>
                <a:cs typeface="Arial"/>
              </a:rPr>
              <a:t> a </a:t>
            </a:r>
            <a:r>
              <a:rPr lang="en-GB" sz="1800" dirty="0" err="1">
                <a:solidFill>
                  <a:schemeClr val="tx2"/>
                </a:solidFill>
                <a:latin typeface="Arial"/>
                <a:cs typeface="Arial"/>
              </a:rPr>
              <a:t>MyHMCTS</a:t>
            </a:r>
            <a:r>
              <a:rPr lang="en-GB" sz="1800" dirty="0">
                <a:solidFill>
                  <a:schemeClr val="tx2"/>
                </a:solidFill>
                <a:latin typeface="Arial"/>
                <a:cs typeface="Arial"/>
              </a:rPr>
              <a:t> account, you are entitled to have an account on </a:t>
            </a:r>
            <a:r>
              <a:rPr lang="en-GB" sz="1800" dirty="0" err="1">
                <a:solidFill>
                  <a:schemeClr val="tx2"/>
                </a:solidFill>
                <a:latin typeface="Arial"/>
                <a:cs typeface="Arial"/>
              </a:rPr>
              <a:t>CaTH</a:t>
            </a:r>
            <a:r>
              <a:rPr lang="en-GB" sz="1800" dirty="0">
                <a:solidFill>
                  <a:schemeClr val="tx2"/>
                </a:solidFill>
                <a:latin typeface="Arial"/>
                <a:cs typeface="Arial"/>
              </a:rPr>
              <a:t> which will be automatically created for you. You will need to sign in using the </a:t>
            </a:r>
            <a:r>
              <a:rPr lang="en-GB" dirty="0">
                <a:solidFill>
                  <a:schemeClr val="tx2"/>
                </a:solidFill>
                <a:latin typeface="Arial"/>
                <a:cs typeface="Arial"/>
              </a:rPr>
              <a:t>same </a:t>
            </a:r>
            <a:r>
              <a:rPr lang="en-GB" sz="1800" dirty="0">
                <a:solidFill>
                  <a:schemeClr val="tx2"/>
                </a:solidFill>
                <a:latin typeface="Arial"/>
                <a:cs typeface="Arial"/>
              </a:rPr>
              <a:t>email address and password </a:t>
            </a:r>
            <a:r>
              <a:rPr lang="en-GB" dirty="0">
                <a:solidFill>
                  <a:schemeClr val="tx2"/>
                </a:solidFill>
                <a:latin typeface="Arial"/>
                <a:cs typeface="Arial"/>
              </a:rPr>
              <a:t>you use </a:t>
            </a:r>
            <a:r>
              <a:rPr lang="en-GB" sz="1800" dirty="0">
                <a:solidFill>
                  <a:schemeClr val="tx2"/>
                </a:solidFill>
                <a:latin typeface="Arial"/>
                <a:cs typeface="Arial"/>
              </a:rPr>
              <a:t>when signing in to </a:t>
            </a:r>
            <a:r>
              <a:rPr lang="en-GB" sz="1800" dirty="0" err="1">
                <a:solidFill>
                  <a:schemeClr val="tx2"/>
                </a:solidFill>
                <a:latin typeface="Arial"/>
                <a:cs typeface="Arial"/>
              </a:rPr>
              <a:t>MyHMCTS</a:t>
            </a:r>
            <a:r>
              <a:rPr lang="en-GB" sz="1800" dirty="0">
                <a:solidFill>
                  <a:schemeClr val="tx2"/>
                </a:solidFill>
                <a:latin typeface="Arial"/>
                <a:cs typeface="Arial"/>
              </a:rPr>
              <a:t>. </a:t>
            </a:r>
          </a:p>
          <a:p>
            <a:pPr marL="0" indent="0">
              <a:buNone/>
            </a:pPr>
            <a:endParaRPr lang="en-GB" sz="1800" dirty="0">
              <a:solidFill>
                <a:schemeClr val="tx2"/>
              </a:solidFill>
              <a:latin typeface="Arial" panose="020B0604020202020204" pitchFamily="34" charset="0"/>
              <a:cs typeface="Arial" panose="020B0604020202020204" pitchFamily="34" charset="0"/>
            </a:endParaRPr>
          </a:p>
          <a:p>
            <a:r>
              <a:rPr lang="en-GB" sz="1800" dirty="0">
                <a:solidFill>
                  <a:schemeClr val="tx2"/>
                </a:solidFill>
                <a:latin typeface="Arial"/>
                <a:cs typeface="Arial"/>
              </a:rPr>
              <a:t>The system </a:t>
            </a:r>
            <a:r>
              <a:rPr lang="en-GB" dirty="0">
                <a:solidFill>
                  <a:schemeClr val="tx2"/>
                </a:solidFill>
                <a:latin typeface="Arial"/>
                <a:cs typeface="Arial"/>
              </a:rPr>
              <a:t>will </a:t>
            </a:r>
            <a:r>
              <a:rPr lang="en-GB" sz="1800" dirty="0">
                <a:solidFill>
                  <a:schemeClr val="tx2"/>
                </a:solidFill>
                <a:latin typeface="Arial"/>
                <a:cs typeface="Arial"/>
              </a:rPr>
              <a:t>shortly be </a:t>
            </a:r>
            <a:r>
              <a:rPr lang="en-GB" dirty="0">
                <a:solidFill>
                  <a:schemeClr val="tx2"/>
                </a:solidFill>
                <a:latin typeface="Arial"/>
                <a:cs typeface="Arial"/>
              </a:rPr>
              <a:t>integrating with Crime and if you have a</a:t>
            </a:r>
            <a:r>
              <a:rPr lang="en-GB" sz="1800" dirty="0">
                <a:solidFill>
                  <a:schemeClr val="tx2"/>
                </a:solidFill>
                <a:latin typeface="Arial"/>
                <a:cs typeface="Arial"/>
              </a:rPr>
              <a:t> Common Platform account</a:t>
            </a:r>
            <a:r>
              <a:rPr lang="en-GB" dirty="0">
                <a:solidFill>
                  <a:schemeClr val="tx2"/>
                </a:solidFill>
                <a:latin typeface="Arial"/>
                <a:cs typeface="Arial"/>
              </a:rPr>
              <a:t>, t</a:t>
            </a:r>
            <a:r>
              <a:rPr lang="en-GB" sz="1800" dirty="0">
                <a:solidFill>
                  <a:schemeClr val="tx2"/>
                </a:solidFill>
                <a:latin typeface="Arial"/>
                <a:cs typeface="Arial"/>
              </a:rPr>
              <a:t>he same will apply. The system will be updated to reflect when available, and we will also inform users via </a:t>
            </a:r>
            <a:r>
              <a:rPr lang="en-GB" dirty="0">
                <a:solidFill>
                  <a:schemeClr val="tx2"/>
                </a:solidFill>
                <a:latin typeface="Arial"/>
                <a:ea typeface="Calibri"/>
                <a:cs typeface="Arial"/>
              </a:rPr>
              <a:t>our </a:t>
            </a:r>
            <a:r>
              <a:rPr lang="en-GB" sz="1800" dirty="0">
                <a:solidFill>
                  <a:schemeClr val="tx2"/>
                </a:solidFill>
                <a:effectLst/>
                <a:latin typeface="Arial"/>
                <a:ea typeface="Calibri"/>
                <a:cs typeface="Arial"/>
              </a:rPr>
              <a:t>Weekly </a:t>
            </a:r>
            <a:r>
              <a:rPr lang="en-GB" dirty="0">
                <a:solidFill>
                  <a:schemeClr val="tx2"/>
                </a:solidFill>
                <a:latin typeface="Arial"/>
                <a:ea typeface="Calibri"/>
                <a:cs typeface="Arial"/>
              </a:rPr>
              <a:t>U</a:t>
            </a:r>
            <a:r>
              <a:rPr lang="en-GB" sz="1800" dirty="0">
                <a:solidFill>
                  <a:schemeClr val="tx2"/>
                </a:solidFill>
                <a:effectLst/>
                <a:latin typeface="Arial"/>
                <a:ea typeface="Calibri"/>
                <a:cs typeface="Arial"/>
              </a:rPr>
              <a:t>pdate which is published every Friday. You can </a:t>
            </a:r>
            <a:r>
              <a:rPr lang="en-GB" sz="1800" dirty="0">
                <a:effectLst/>
                <a:latin typeface="Arial"/>
                <a:ea typeface="Calibri"/>
                <a:cs typeface="Arial"/>
                <a:hlinkClick r:id="rId4"/>
              </a:rPr>
              <a:t>sign up for the </a:t>
            </a:r>
            <a:r>
              <a:rPr lang="en-GB" dirty="0">
                <a:latin typeface="Arial"/>
                <a:ea typeface="Calibri"/>
                <a:cs typeface="Arial"/>
                <a:hlinkClick r:id="rId4"/>
              </a:rPr>
              <a:t>updates</a:t>
            </a:r>
            <a:r>
              <a:rPr lang="en-GB" sz="1800" dirty="0">
                <a:solidFill>
                  <a:schemeClr val="tx2"/>
                </a:solidFill>
                <a:effectLst/>
                <a:latin typeface="Arial"/>
                <a:ea typeface="Calibri"/>
                <a:cs typeface="Arial"/>
              </a:rPr>
              <a:t>.</a:t>
            </a:r>
            <a:endParaRPr lang="en-GB" sz="1800" dirty="0">
              <a:solidFill>
                <a:schemeClr val="tx2"/>
              </a:solidFill>
              <a:latin typeface="Arial"/>
              <a:ea typeface="Calibri"/>
              <a:cs typeface="Arial"/>
            </a:endParaRPr>
          </a:p>
        </p:txBody>
      </p:sp>
      <p:sp>
        <p:nvSpPr>
          <p:cNvPr id="12" name="Rectangle 11">
            <a:extLst>
              <a:ext uri="{FF2B5EF4-FFF2-40B4-BE49-F238E27FC236}">
                <a16:creationId xmlns:a16="http://schemas.microsoft.com/office/drawing/2014/main" id="{B6B0F170-FE09-7F2E-2AFC-D0AD1CBC2601}"/>
              </a:ext>
            </a:extLst>
          </p:cNvPr>
          <p:cNvSpPr/>
          <p:nvPr/>
        </p:nvSpPr>
        <p:spPr>
          <a:xfrm>
            <a:off x="4830385" y="5120625"/>
            <a:ext cx="1017681" cy="2183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C39BD463-6056-F7DB-ABFF-F57C6B0226F3}"/>
              </a:ext>
            </a:extLst>
          </p:cNvPr>
          <p:cNvPicPr>
            <a:picLocks noChangeAspect="1"/>
          </p:cNvPicPr>
          <p:nvPr/>
        </p:nvPicPr>
        <p:blipFill>
          <a:blip r:embed="rId5"/>
          <a:stretch>
            <a:fillRect/>
          </a:stretch>
        </p:blipFill>
        <p:spPr>
          <a:xfrm>
            <a:off x="1275999" y="4057903"/>
            <a:ext cx="2979606" cy="2357202"/>
          </a:xfrm>
          <a:prstGeom prst="rect">
            <a:avLst/>
          </a:prstGeom>
          <a:ln>
            <a:solidFill>
              <a:schemeClr val="tx1"/>
            </a:solidFill>
          </a:ln>
        </p:spPr>
      </p:pic>
      <p:sp>
        <p:nvSpPr>
          <p:cNvPr id="15" name="Rectangle 14">
            <a:extLst>
              <a:ext uri="{FF2B5EF4-FFF2-40B4-BE49-F238E27FC236}">
                <a16:creationId xmlns:a16="http://schemas.microsoft.com/office/drawing/2014/main" id="{68B447D1-05D5-F1DD-C62D-6614C69B5B14}"/>
              </a:ext>
            </a:extLst>
          </p:cNvPr>
          <p:cNvSpPr/>
          <p:nvPr/>
        </p:nvSpPr>
        <p:spPr>
          <a:xfrm>
            <a:off x="1275999" y="5639241"/>
            <a:ext cx="1139655" cy="21154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61B14655-017B-883D-3508-CF84D89157FB}"/>
              </a:ext>
            </a:extLst>
          </p:cNvPr>
          <p:cNvSpPr txBox="1"/>
          <p:nvPr/>
        </p:nvSpPr>
        <p:spPr>
          <a:xfrm>
            <a:off x="4271167" y="3253099"/>
            <a:ext cx="3583032" cy="369332"/>
          </a:xfrm>
          <a:prstGeom prst="rect">
            <a:avLst/>
          </a:prstGeom>
          <a:noFill/>
        </p:spPr>
        <p:txBody>
          <a:bodyPr wrap="none" rtlCol="0">
            <a:spAutoFit/>
          </a:bodyPr>
          <a:lstStyle/>
          <a:p>
            <a:r>
              <a:rPr lang="en-GB" sz="1800" b="1" u="sng"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How to Sign in to your account</a:t>
            </a:r>
            <a:endParaRPr lang="en-GB" b="1" u="sng">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8126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DC1AD9-9B3D-A9C0-F6EF-1AFCA24367A7}"/>
              </a:ext>
            </a:extLst>
          </p:cNvPr>
          <p:cNvSpPr>
            <a:spLocks noGrp="1"/>
          </p:cNvSpPr>
          <p:nvPr>
            <p:ph type="title"/>
          </p:nvPr>
        </p:nvSpPr>
        <p:spPr>
          <a:xfrm>
            <a:off x="665400" y="249049"/>
            <a:ext cx="10861200" cy="540753"/>
          </a:xfrm>
        </p:spPr>
        <p:txBody>
          <a:bodyPr>
            <a:normAutofit/>
          </a:bodyPr>
          <a:lstStyle/>
          <a:p>
            <a:r>
              <a:rPr lang="en-GB" sz="2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Accounts for members of the media</a:t>
            </a:r>
            <a:endParaRPr lang="en-GB" sz="2800" b="1">
              <a:solidFill>
                <a:schemeClr val="tx2"/>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A4A3EDA-8C0B-5BFC-7CEA-102834C5452D}"/>
              </a:ext>
            </a:extLst>
          </p:cNvPr>
          <p:cNvPicPr>
            <a:picLocks noChangeAspect="1"/>
          </p:cNvPicPr>
          <p:nvPr/>
        </p:nvPicPr>
        <p:blipFill>
          <a:blip r:embed="rId2"/>
          <a:stretch>
            <a:fillRect/>
          </a:stretch>
        </p:blipFill>
        <p:spPr>
          <a:xfrm>
            <a:off x="676469" y="4838131"/>
            <a:ext cx="2581580" cy="1931158"/>
          </a:xfrm>
          <a:prstGeom prst="rect">
            <a:avLst/>
          </a:prstGeom>
          <a:solidFill>
            <a:schemeClr val="lt1"/>
          </a:solidFill>
          <a:ln>
            <a:solidFill>
              <a:schemeClr val="tx1"/>
            </a:solidFill>
          </a:ln>
        </p:spPr>
      </p:pic>
      <p:pic>
        <p:nvPicPr>
          <p:cNvPr id="6" name="Picture 5">
            <a:extLst>
              <a:ext uri="{FF2B5EF4-FFF2-40B4-BE49-F238E27FC236}">
                <a16:creationId xmlns:a16="http://schemas.microsoft.com/office/drawing/2014/main" id="{025F9112-CB7C-A7D2-08C9-8E55D2CD0237}"/>
              </a:ext>
            </a:extLst>
          </p:cNvPr>
          <p:cNvPicPr>
            <a:picLocks noChangeAspect="1"/>
          </p:cNvPicPr>
          <p:nvPr/>
        </p:nvPicPr>
        <p:blipFill>
          <a:blip r:embed="rId3"/>
          <a:stretch>
            <a:fillRect/>
          </a:stretch>
        </p:blipFill>
        <p:spPr>
          <a:xfrm>
            <a:off x="3422519" y="2559582"/>
            <a:ext cx="2581580" cy="4209707"/>
          </a:xfrm>
          <a:prstGeom prst="rect">
            <a:avLst/>
          </a:prstGeom>
          <a:solidFill>
            <a:schemeClr val="bg1"/>
          </a:solidFill>
          <a:ln>
            <a:solidFill>
              <a:schemeClr val="tx1"/>
            </a:solidFill>
          </a:ln>
        </p:spPr>
      </p:pic>
      <p:sp>
        <p:nvSpPr>
          <p:cNvPr id="8" name="TextBox 7">
            <a:extLst>
              <a:ext uri="{FF2B5EF4-FFF2-40B4-BE49-F238E27FC236}">
                <a16:creationId xmlns:a16="http://schemas.microsoft.com/office/drawing/2014/main" id="{6C6861FA-D787-2A00-BB0B-DD3008C35808}"/>
              </a:ext>
            </a:extLst>
          </p:cNvPr>
          <p:cNvSpPr txBox="1"/>
          <p:nvPr/>
        </p:nvSpPr>
        <p:spPr>
          <a:xfrm>
            <a:off x="665400" y="691535"/>
            <a:ext cx="10806753" cy="1200329"/>
          </a:xfrm>
          <a:prstGeom prst="rect">
            <a:avLst/>
          </a:prstGeom>
          <a:noFill/>
        </p:spPr>
        <p:txBody>
          <a:bodyPr wrap="square" lIns="91440" tIns="45720" rIns="91440" bIns="45720" anchor="t">
            <a:spAutoFit/>
          </a:bodyPr>
          <a:lstStyle/>
          <a:p>
            <a:r>
              <a:rPr lang="en-GB" dirty="0">
                <a:solidFill>
                  <a:schemeClr val="tx2"/>
                </a:solidFill>
                <a:latin typeface="Arial"/>
                <a:cs typeface="Arial"/>
              </a:rPr>
              <a:t>If you are a member of the media, you are also entitled to have an account on </a:t>
            </a:r>
            <a:r>
              <a:rPr lang="en-GB" dirty="0" err="1">
                <a:solidFill>
                  <a:schemeClr val="tx2"/>
                </a:solidFill>
                <a:latin typeface="Arial"/>
                <a:cs typeface="Arial"/>
              </a:rPr>
              <a:t>CaTH</a:t>
            </a:r>
            <a:r>
              <a:rPr lang="en-GB" dirty="0">
                <a:solidFill>
                  <a:schemeClr val="tx2"/>
                </a:solidFill>
                <a:latin typeface="Arial"/>
                <a:cs typeface="Arial"/>
              </a:rPr>
              <a:t> but will need to create an account. To do so, you will be required to upload a clear photo of your UK Press Card or work ID. Once you have an account you can sign in using the email address and password provided as part of your account creation.</a:t>
            </a:r>
          </a:p>
        </p:txBody>
      </p:sp>
      <p:cxnSp>
        <p:nvCxnSpPr>
          <p:cNvPr id="10" name="Straight Connector 9">
            <a:extLst>
              <a:ext uri="{FF2B5EF4-FFF2-40B4-BE49-F238E27FC236}">
                <a16:creationId xmlns:a16="http://schemas.microsoft.com/office/drawing/2014/main" id="{1241F8F4-B8E6-7359-7D96-E975E5F9910A}"/>
              </a:ext>
            </a:extLst>
          </p:cNvPr>
          <p:cNvCxnSpPr>
            <a:cxnSpLocks/>
          </p:cNvCxnSpPr>
          <p:nvPr/>
        </p:nvCxnSpPr>
        <p:spPr>
          <a:xfrm>
            <a:off x="6179638" y="1993058"/>
            <a:ext cx="0" cy="4864942"/>
          </a:xfrm>
          <a:prstGeom prst="line">
            <a:avLst/>
          </a:prstGeom>
          <a:ln w="28575">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C2F8E68-067C-650A-3FB6-A74AF535E37A}"/>
              </a:ext>
            </a:extLst>
          </p:cNvPr>
          <p:cNvSpPr txBox="1"/>
          <p:nvPr/>
        </p:nvSpPr>
        <p:spPr>
          <a:xfrm>
            <a:off x="1767897" y="1993058"/>
            <a:ext cx="2980303" cy="369332"/>
          </a:xfrm>
          <a:prstGeom prst="rect">
            <a:avLst/>
          </a:prstGeom>
          <a:noFill/>
        </p:spPr>
        <p:txBody>
          <a:bodyPr wrap="none" rtlCol="0">
            <a:spAutoFit/>
          </a:bodyPr>
          <a:lstStyle/>
          <a:p>
            <a:r>
              <a:rPr lang="en-GB" sz="1800" b="1" u="sng"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How to create an account</a:t>
            </a:r>
            <a:endParaRPr lang="en-GB" b="1" u="sng">
              <a:solidFill>
                <a:schemeClr val="tx2"/>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0835599E-B598-9E1F-6342-22190D2DA4B3}"/>
              </a:ext>
            </a:extLst>
          </p:cNvPr>
          <p:cNvSpPr/>
          <p:nvPr/>
        </p:nvSpPr>
        <p:spPr>
          <a:xfrm>
            <a:off x="676058" y="6515909"/>
            <a:ext cx="1017681" cy="25337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A2B68D92-F61D-10E8-9CBA-CB0B94E81400}"/>
              </a:ext>
            </a:extLst>
          </p:cNvPr>
          <p:cNvPicPr>
            <a:picLocks noChangeAspect="1"/>
          </p:cNvPicPr>
          <p:nvPr/>
        </p:nvPicPr>
        <p:blipFill>
          <a:blip r:embed="rId4"/>
          <a:stretch>
            <a:fillRect/>
          </a:stretch>
        </p:blipFill>
        <p:spPr>
          <a:xfrm>
            <a:off x="7342098" y="2559582"/>
            <a:ext cx="3233595" cy="2018800"/>
          </a:xfrm>
          <a:prstGeom prst="rect">
            <a:avLst/>
          </a:prstGeom>
          <a:ln>
            <a:solidFill>
              <a:schemeClr val="tx1"/>
            </a:solidFill>
          </a:ln>
        </p:spPr>
      </p:pic>
      <p:pic>
        <p:nvPicPr>
          <p:cNvPr id="28" name="Picture 27">
            <a:extLst>
              <a:ext uri="{FF2B5EF4-FFF2-40B4-BE49-F238E27FC236}">
                <a16:creationId xmlns:a16="http://schemas.microsoft.com/office/drawing/2014/main" id="{7A32ADB8-CCA6-0B6E-2F0E-DD0184AB1A48}"/>
              </a:ext>
            </a:extLst>
          </p:cNvPr>
          <p:cNvPicPr>
            <a:picLocks noChangeAspect="1"/>
          </p:cNvPicPr>
          <p:nvPr/>
        </p:nvPicPr>
        <p:blipFill>
          <a:blip r:embed="rId4"/>
          <a:stretch>
            <a:fillRect/>
          </a:stretch>
        </p:blipFill>
        <p:spPr>
          <a:xfrm>
            <a:off x="665399" y="2559582"/>
            <a:ext cx="2581580" cy="2075290"/>
          </a:xfrm>
          <a:prstGeom prst="rect">
            <a:avLst/>
          </a:prstGeom>
          <a:ln>
            <a:solidFill>
              <a:schemeClr val="tx1"/>
            </a:solidFill>
          </a:ln>
        </p:spPr>
      </p:pic>
      <p:sp>
        <p:nvSpPr>
          <p:cNvPr id="29" name="Rectangle 28">
            <a:extLst>
              <a:ext uri="{FF2B5EF4-FFF2-40B4-BE49-F238E27FC236}">
                <a16:creationId xmlns:a16="http://schemas.microsoft.com/office/drawing/2014/main" id="{6D7DAEEB-D71A-D169-765C-A80A171BEC1C}"/>
              </a:ext>
            </a:extLst>
          </p:cNvPr>
          <p:cNvSpPr/>
          <p:nvPr/>
        </p:nvSpPr>
        <p:spPr>
          <a:xfrm>
            <a:off x="676058" y="3984338"/>
            <a:ext cx="1017681" cy="13900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a:extLst>
              <a:ext uri="{FF2B5EF4-FFF2-40B4-BE49-F238E27FC236}">
                <a16:creationId xmlns:a16="http://schemas.microsoft.com/office/drawing/2014/main" id="{2E9745AD-33C9-5650-769E-F382F6C858B2}"/>
              </a:ext>
            </a:extLst>
          </p:cNvPr>
          <p:cNvPicPr>
            <a:picLocks noChangeAspect="1"/>
          </p:cNvPicPr>
          <p:nvPr/>
        </p:nvPicPr>
        <p:blipFill>
          <a:blip r:embed="rId5"/>
          <a:stretch>
            <a:fillRect/>
          </a:stretch>
        </p:blipFill>
        <p:spPr>
          <a:xfrm>
            <a:off x="6355178" y="4750491"/>
            <a:ext cx="3023334" cy="2018799"/>
          </a:xfrm>
          <a:prstGeom prst="rect">
            <a:avLst/>
          </a:prstGeom>
          <a:ln>
            <a:solidFill>
              <a:schemeClr val="tx1"/>
            </a:solidFill>
          </a:ln>
        </p:spPr>
      </p:pic>
      <p:sp>
        <p:nvSpPr>
          <p:cNvPr id="34" name="Rectangle 33">
            <a:extLst>
              <a:ext uri="{FF2B5EF4-FFF2-40B4-BE49-F238E27FC236}">
                <a16:creationId xmlns:a16="http://schemas.microsoft.com/office/drawing/2014/main" id="{84F6C0AD-B37E-CF34-22ED-59156557C477}"/>
              </a:ext>
            </a:extLst>
          </p:cNvPr>
          <p:cNvSpPr/>
          <p:nvPr/>
        </p:nvSpPr>
        <p:spPr>
          <a:xfrm>
            <a:off x="7342098" y="3937379"/>
            <a:ext cx="1259539" cy="1629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689F2D4C-5FAC-8239-BBAE-83C4C5712B37}"/>
              </a:ext>
            </a:extLst>
          </p:cNvPr>
          <p:cNvSpPr txBox="1"/>
          <p:nvPr/>
        </p:nvSpPr>
        <p:spPr>
          <a:xfrm>
            <a:off x="7202275" y="1993058"/>
            <a:ext cx="4288353" cy="369332"/>
          </a:xfrm>
          <a:prstGeom prst="rect">
            <a:avLst/>
          </a:prstGeom>
          <a:noFill/>
        </p:spPr>
        <p:txBody>
          <a:bodyPr wrap="none" rtlCol="0">
            <a:spAutoFit/>
          </a:bodyPr>
          <a:lstStyle/>
          <a:p>
            <a:r>
              <a:rPr lang="en-GB" sz="1800" b="1" u="sng"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How to sign in to an existing account</a:t>
            </a:r>
            <a:endParaRPr lang="en-GB" b="1" u="sng">
              <a:solidFill>
                <a:schemeClr val="tx2"/>
              </a:solidFill>
              <a:latin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BB07DD6D-D9CC-3A06-D882-1484605F0A59}"/>
              </a:ext>
            </a:extLst>
          </p:cNvPr>
          <p:cNvSpPr/>
          <p:nvPr/>
        </p:nvSpPr>
        <p:spPr>
          <a:xfrm>
            <a:off x="6355178" y="6066430"/>
            <a:ext cx="1393473" cy="22518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AE18964B-B238-1463-C35D-452F07AE7502}"/>
              </a:ext>
            </a:extLst>
          </p:cNvPr>
          <p:cNvPicPr>
            <a:picLocks noChangeAspect="1"/>
          </p:cNvPicPr>
          <p:nvPr/>
        </p:nvPicPr>
        <p:blipFill>
          <a:blip r:embed="rId6"/>
          <a:stretch>
            <a:fillRect/>
          </a:stretch>
        </p:blipFill>
        <p:spPr>
          <a:xfrm>
            <a:off x="9554051" y="4750489"/>
            <a:ext cx="2349298" cy="2018800"/>
          </a:xfrm>
          <a:prstGeom prst="rect">
            <a:avLst/>
          </a:prstGeom>
          <a:ln>
            <a:solidFill>
              <a:schemeClr val="tx1"/>
            </a:solidFill>
          </a:ln>
        </p:spPr>
      </p:pic>
    </p:spTree>
    <p:extLst>
      <p:ext uri="{BB962C8B-B14F-4D97-AF65-F5344CB8AC3E}">
        <p14:creationId xmlns:p14="http://schemas.microsoft.com/office/powerpoint/2010/main" val="906846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EBA801-6699-44BE-9110-EC516B843FA4}"/>
              </a:ext>
            </a:extLst>
          </p:cNvPr>
          <p:cNvSpPr>
            <a:spLocks noGrp="1"/>
          </p:cNvSpPr>
          <p:nvPr>
            <p:ph type="title"/>
          </p:nvPr>
        </p:nvSpPr>
        <p:spPr>
          <a:xfrm>
            <a:off x="665400" y="220302"/>
            <a:ext cx="10861200" cy="506633"/>
          </a:xfrm>
        </p:spPr>
        <p:txBody>
          <a:bodyPr>
            <a:normAutofit/>
          </a:bodyPr>
          <a:lstStyle/>
          <a:p>
            <a:r>
              <a:rPr lang="en-GB" sz="2800" b="1" kern="0">
                <a:solidFill>
                  <a:srgbClr val="2F5496"/>
                </a:solidFill>
                <a:latin typeface="Arial" panose="020B0604020202020204" pitchFamily="34" charset="0"/>
                <a:ea typeface="Yu Gothic Light" panose="020B0300000000000000" pitchFamily="34" charset="-128"/>
                <a:cs typeface="Times New Roman" panose="02020603050405020304" pitchFamily="18" charset="0"/>
              </a:rPr>
              <a:t>Email </a:t>
            </a:r>
            <a:r>
              <a:rPr lang="en-GB" sz="2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subscription</a:t>
            </a:r>
            <a:endParaRPr lang="en-GB" sz="2800" b="1">
              <a:solidFill>
                <a:schemeClr val="tx2"/>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A203BA0-A28B-D6C6-D458-01BDD50F5ACD}"/>
              </a:ext>
            </a:extLst>
          </p:cNvPr>
          <p:cNvPicPr>
            <a:picLocks noChangeAspect="1"/>
          </p:cNvPicPr>
          <p:nvPr/>
        </p:nvPicPr>
        <p:blipFill>
          <a:blip r:embed="rId2"/>
          <a:stretch>
            <a:fillRect/>
          </a:stretch>
        </p:blipFill>
        <p:spPr>
          <a:xfrm>
            <a:off x="664143" y="4755337"/>
            <a:ext cx="3020841" cy="1747401"/>
          </a:xfrm>
          <a:prstGeom prst="rect">
            <a:avLst/>
          </a:prstGeom>
          <a:ln>
            <a:solidFill>
              <a:schemeClr val="tx1"/>
            </a:solidFill>
          </a:ln>
        </p:spPr>
      </p:pic>
      <p:pic>
        <p:nvPicPr>
          <p:cNvPr id="4" name="Picture 3">
            <a:extLst>
              <a:ext uri="{FF2B5EF4-FFF2-40B4-BE49-F238E27FC236}">
                <a16:creationId xmlns:a16="http://schemas.microsoft.com/office/drawing/2014/main" id="{05AFDE6B-9521-7DC8-3FA1-808478F6D350}"/>
              </a:ext>
            </a:extLst>
          </p:cNvPr>
          <p:cNvPicPr>
            <a:picLocks noChangeAspect="1"/>
          </p:cNvPicPr>
          <p:nvPr/>
        </p:nvPicPr>
        <p:blipFill>
          <a:blip r:embed="rId3"/>
          <a:stretch>
            <a:fillRect/>
          </a:stretch>
        </p:blipFill>
        <p:spPr>
          <a:xfrm>
            <a:off x="4555616" y="4753716"/>
            <a:ext cx="3020841" cy="1747400"/>
          </a:xfrm>
          <a:prstGeom prst="rect">
            <a:avLst/>
          </a:prstGeom>
          <a:ln>
            <a:solidFill>
              <a:schemeClr val="tx1"/>
            </a:solidFill>
          </a:ln>
        </p:spPr>
      </p:pic>
      <p:pic>
        <p:nvPicPr>
          <p:cNvPr id="6" name="Picture 5">
            <a:extLst>
              <a:ext uri="{FF2B5EF4-FFF2-40B4-BE49-F238E27FC236}">
                <a16:creationId xmlns:a16="http://schemas.microsoft.com/office/drawing/2014/main" id="{CE4BBB7E-B185-EF5B-748D-3091B16698A9}"/>
              </a:ext>
            </a:extLst>
          </p:cNvPr>
          <p:cNvPicPr>
            <a:picLocks noChangeAspect="1"/>
          </p:cNvPicPr>
          <p:nvPr/>
        </p:nvPicPr>
        <p:blipFill>
          <a:blip r:embed="rId4"/>
          <a:stretch>
            <a:fillRect/>
          </a:stretch>
        </p:blipFill>
        <p:spPr>
          <a:xfrm>
            <a:off x="8447089" y="4753716"/>
            <a:ext cx="3020841" cy="1747400"/>
          </a:xfrm>
          <a:prstGeom prst="rect">
            <a:avLst/>
          </a:prstGeom>
          <a:ln>
            <a:solidFill>
              <a:schemeClr val="tx1"/>
            </a:solidFill>
          </a:ln>
        </p:spPr>
      </p:pic>
      <p:sp>
        <p:nvSpPr>
          <p:cNvPr id="7" name="TextBox 6">
            <a:extLst>
              <a:ext uri="{FF2B5EF4-FFF2-40B4-BE49-F238E27FC236}">
                <a16:creationId xmlns:a16="http://schemas.microsoft.com/office/drawing/2014/main" id="{AE85997A-E2E1-C4A7-23EA-0268DB5FD49E}"/>
              </a:ext>
            </a:extLst>
          </p:cNvPr>
          <p:cNvSpPr txBox="1"/>
          <p:nvPr/>
        </p:nvSpPr>
        <p:spPr>
          <a:xfrm>
            <a:off x="664143" y="782747"/>
            <a:ext cx="11284472" cy="2031325"/>
          </a:xfrm>
          <a:prstGeom prst="rect">
            <a:avLst/>
          </a:prstGeom>
          <a:noFill/>
        </p:spPr>
        <p:txBody>
          <a:bodyPr wrap="square" lIns="91440" tIns="45720" rIns="91440" bIns="45720" rtlCol="0" anchor="t">
            <a:spAutoFit/>
          </a:bodyPr>
          <a:lstStyle/>
          <a:p>
            <a:r>
              <a:rPr lang="en-GB" dirty="0">
                <a:solidFill>
                  <a:schemeClr val="tx2"/>
                </a:solidFill>
                <a:latin typeface="Arial"/>
                <a:cs typeface="Arial"/>
              </a:rPr>
              <a:t>When you sign into your account you will be taken to your dashboard where you will find the ‘Email subscription’ tab. This is where you can subscribe to email notifications of any lists you wish to receive. </a:t>
            </a:r>
          </a:p>
          <a:p>
            <a:endParaRPr lang="en-GB" dirty="0">
              <a:solidFill>
                <a:schemeClr val="tx2"/>
              </a:solidFill>
              <a:latin typeface="Arial"/>
              <a:cs typeface="Arial"/>
            </a:endParaRPr>
          </a:p>
          <a:p>
            <a:r>
              <a:rPr lang="en-GB" dirty="0">
                <a:solidFill>
                  <a:schemeClr val="tx2"/>
                </a:solidFill>
                <a:latin typeface="Arial"/>
                <a:cs typeface="Arial"/>
              </a:rPr>
              <a:t>Once subscribed to a particular list type you will be emailed each time the list is published on </a:t>
            </a:r>
            <a:r>
              <a:rPr lang="en-GB" dirty="0" err="1">
                <a:solidFill>
                  <a:schemeClr val="tx2"/>
                </a:solidFill>
                <a:latin typeface="Arial"/>
                <a:cs typeface="Arial"/>
              </a:rPr>
              <a:t>CaTH.</a:t>
            </a:r>
            <a:r>
              <a:rPr lang="en-GB" dirty="0">
                <a:solidFill>
                  <a:schemeClr val="tx2"/>
                </a:solidFill>
                <a:latin typeface="Arial"/>
                <a:cs typeface="Arial"/>
              </a:rPr>
              <a:t> Your email subscription </a:t>
            </a:r>
            <a:r>
              <a:rPr lang="en-GB" sz="1800" dirty="0">
                <a:solidFill>
                  <a:schemeClr val="tx2"/>
                </a:solidFill>
                <a:effectLst/>
                <a:latin typeface="Arial"/>
                <a:ea typeface="Calibri"/>
                <a:cs typeface="Arial"/>
              </a:rPr>
              <a:t>will contain a summary of the cause list in the body of the email</a:t>
            </a:r>
            <a:r>
              <a:rPr lang="en-GB" dirty="0">
                <a:solidFill>
                  <a:schemeClr val="tx2"/>
                </a:solidFill>
                <a:latin typeface="Arial"/>
                <a:ea typeface="Calibri"/>
                <a:cs typeface="Arial"/>
              </a:rPr>
              <a:t> (excluding Single Justice Procedure (SJP) lists due to the volume of cases),</a:t>
            </a:r>
            <a:r>
              <a:rPr lang="en-GB" sz="1800" dirty="0">
                <a:solidFill>
                  <a:schemeClr val="tx2"/>
                </a:solidFill>
                <a:effectLst/>
                <a:latin typeface="Arial"/>
                <a:ea typeface="Calibri"/>
                <a:cs typeface="Arial"/>
              </a:rPr>
              <a:t> and you will also be sent a link to view and download the full list as a PDF</a:t>
            </a:r>
            <a:r>
              <a:rPr lang="en-GB" dirty="0">
                <a:solidFill>
                  <a:schemeClr val="tx2"/>
                </a:solidFill>
                <a:latin typeface="Arial"/>
                <a:ea typeface="Calibri"/>
                <a:cs typeface="Arial"/>
              </a:rPr>
              <a:t> (apart from SJP lists for which you will be sent a link to an Excel document). </a:t>
            </a:r>
          </a:p>
        </p:txBody>
      </p:sp>
      <p:sp>
        <p:nvSpPr>
          <p:cNvPr id="2" name="Rectangle 1">
            <a:extLst>
              <a:ext uri="{FF2B5EF4-FFF2-40B4-BE49-F238E27FC236}">
                <a16:creationId xmlns:a16="http://schemas.microsoft.com/office/drawing/2014/main" id="{332488C2-5165-AC12-FF6D-2822113EF47E}"/>
              </a:ext>
            </a:extLst>
          </p:cNvPr>
          <p:cNvSpPr/>
          <p:nvPr/>
        </p:nvSpPr>
        <p:spPr>
          <a:xfrm>
            <a:off x="1802860" y="4961588"/>
            <a:ext cx="590144" cy="12321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A20813B-DB27-79AE-C78E-5EE94E2BC604}"/>
              </a:ext>
            </a:extLst>
          </p:cNvPr>
          <p:cNvSpPr/>
          <p:nvPr/>
        </p:nvSpPr>
        <p:spPr>
          <a:xfrm>
            <a:off x="2634343" y="5741306"/>
            <a:ext cx="876300" cy="59871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B0F92FC-B914-00B1-98AD-0F21BCF40C8A}"/>
              </a:ext>
            </a:extLst>
          </p:cNvPr>
          <p:cNvSpPr txBox="1"/>
          <p:nvPr/>
        </p:nvSpPr>
        <p:spPr>
          <a:xfrm>
            <a:off x="664143" y="2869884"/>
            <a:ext cx="9724997" cy="1631216"/>
          </a:xfrm>
          <a:prstGeom prst="rect">
            <a:avLst/>
          </a:prstGeom>
          <a:noFill/>
        </p:spPr>
        <p:txBody>
          <a:bodyPr wrap="square">
            <a:spAutoFit/>
          </a:bodyPr>
          <a:lstStyle/>
          <a:p>
            <a:r>
              <a:rPr kumimoji="0" lang="en-GB" sz="2000" b="1" i="0" u="none" strike="noStrike" kern="0" cap="none" spc="0" normalizeH="0" baseline="0" noProof="0" dirty="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rPr>
              <a:t>Adding an email subscription by court or tribunal name </a:t>
            </a:r>
          </a:p>
          <a:p>
            <a:endParaRPr kumimoji="0" lang="en-GB" sz="1000" b="1" i="0" u="none" strike="noStrike" kern="0" cap="none" spc="0" normalizeH="0" baseline="0" noProof="0" dirty="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endParaRPr>
          </a:p>
          <a:p>
            <a:pPr marL="228600" indent="-228600">
              <a:buFont typeface="+mj-lt"/>
              <a:buAutoNum type="arabicPeriod"/>
            </a:pPr>
            <a:r>
              <a:rPr lang="en-GB" sz="1400" kern="0" dirty="0">
                <a:solidFill>
                  <a:schemeClr val="tx2"/>
                </a:solidFill>
                <a:latin typeface="Arial" panose="020B0604020202020204" pitchFamily="34" charset="0"/>
                <a:ea typeface="Yu Gothic Light" panose="020B0300000000000000" pitchFamily="34" charset="-128"/>
                <a:cs typeface="Times New Roman" panose="02020603050405020304" pitchFamily="18" charset="0"/>
              </a:rPr>
              <a:t>Choose how you want to add a subscription </a:t>
            </a:r>
          </a:p>
          <a:p>
            <a:pPr marL="228600" indent="-228600">
              <a:buFont typeface="+mj-lt"/>
              <a:buAutoNum type="arabicPeriod"/>
            </a:pPr>
            <a:r>
              <a:rPr lang="en-GB" sz="1400" kern="0" dirty="0">
                <a:solidFill>
                  <a:schemeClr val="tx2"/>
                </a:solidFill>
                <a:latin typeface="Arial" panose="020B0604020202020204" pitchFamily="34" charset="0"/>
                <a:ea typeface="Yu Gothic Light" panose="020B0300000000000000" pitchFamily="34" charset="-128"/>
                <a:cs typeface="Times New Roman" panose="02020603050405020304" pitchFamily="18" charset="0"/>
              </a:rPr>
              <a:t>Select your Court or Tribunal (you can filter by Jurisdiction, type of court or tribunal and or region)</a:t>
            </a:r>
          </a:p>
          <a:p>
            <a:pPr marL="228600" indent="-228600">
              <a:buFont typeface="+mj-lt"/>
              <a:buAutoNum type="arabicPeriod"/>
            </a:pPr>
            <a:r>
              <a:rPr lang="en-GB" sz="1400" kern="0" dirty="0">
                <a:solidFill>
                  <a:schemeClr val="tx2"/>
                </a:solidFill>
                <a:latin typeface="Arial" panose="020B0604020202020204" pitchFamily="34" charset="0"/>
                <a:ea typeface="Yu Gothic Light" panose="020B0300000000000000" pitchFamily="34" charset="-128"/>
                <a:cs typeface="Times New Roman" panose="02020603050405020304" pitchFamily="18" charset="0"/>
              </a:rPr>
              <a:t>Select you list types </a:t>
            </a:r>
          </a:p>
          <a:p>
            <a:pPr marL="228600" indent="-228600">
              <a:buFont typeface="+mj-lt"/>
              <a:buAutoNum type="arabicPeriod"/>
            </a:pPr>
            <a:r>
              <a:rPr lang="en-GB" sz="1400" kern="0" dirty="0">
                <a:solidFill>
                  <a:schemeClr val="tx2"/>
                </a:solidFill>
                <a:latin typeface="Arial" panose="020B0604020202020204" pitchFamily="34" charset="0"/>
                <a:ea typeface="Yu Gothic Light" panose="020B0300000000000000" pitchFamily="34" charset="-128"/>
                <a:cs typeface="Times New Roman" panose="02020603050405020304" pitchFamily="18" charset="0"/>
              </a:rPr>
              <a:t>Choose the version (English or Welsh)</a:t>
            </a:r>
          </a:p>
          <a:p>
            <a:pPr marL="228600" indent="-228600">
              <a:buFont typeface="+mj-lt"/>
              <a:buAutoNum type="arabicPeriod"/>
            </a:pPr>
            <a:r>
              <a:rPr lang="en-GB" sz="1400" kern="0" dirty="0">
                <a:solidFill>
                  <a:schemeClr val="tx2"/>
                </a:solidFill>
                <a:latin typeface="Arial" panose="020B0604020202020204" pitchFamily="34" charset="0"/>
                <a:ea typeface="Yu Gothic Light" panose="020B0300000000000000" pitchFamily="34" charset="-128"/>
                <a:cs typeface="Times New Roman" panose="02020603050405020304" pitchFamily="18" charset="0"/>
              </a:rPr>
              <a:t>Confirm your subscriptions </a:t>
            </a:r>
          </a:p>
        </p:txBody>
      </p:sp>
      <p:sp>
        <p:nvSpPr>
          <p:cNvPr id="11" name="Rectangle 10">
            <a:extLst>
              <a:ext uri="{FF2B5EF4-FFF2-40B4-BE49-F238E27FC236}">
                <a16:creationId xmlns:a16="http://schemas.microsoft.com/office/drawing/2014/main" id="{68B20AF9-EDD4-4368-F0B7-E37913AB6C53}"/>
              </a:ext>
            </a:extLst>
          </p:cNvPr>
          <p:cNvSpPr/>
          <p:nvPr/>
        </p:nvSpPr>
        <p:spPr>
          <a:xfrm>
            <a:off x="4618434" y="5927340"/>
            <a:ext cx="634543" cy="13600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876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0A31DB-CAB1-212F-044C-AB1A2997E9BA}"/>
              </a:ext>
            </a:extLst>
          </p:cNvPr>
          <p:cNvSpPr>
            <a:spLocks noGrp="1"/>
          </p:cNvSpPr>
          <p:nvPr>
            <p:ph type="title"/>
          </p:nvPr>
        </p:nvSpPr>
        <p:spPr>
          <a:xfrm>
            <a:off x="294500" y="275809"/>
            <a:ext cx="10861200" cy="884182"/>
          </a:xfrm>
        </p:spPr>
        <p:txBody>
          <a:bodyPr>
            <a:normAutofit fontScale="90000"/>
          </a:bodyPr>
          <a:lstStyle/>
          <a:p>
            <a:r>
              <a:rPr kumimoji="0" lang="en-GB" sz="3600" b="1" i="0" u="none" strike="noStrike" kern="0" cap="none" spc="0" normalizeH="0" baseline="0" noProof="0" dirty="0">
                <a:ln>
                  <a:noFill/>
                </a:ln>
                <a:solidFill>
                  <a:srgbClr val="2F5496"/>
                </a:solidFill>
                <a:effectLst/>
                <a:uLnTx/>
                <a:uFillTx/>
                <a:latin typeface="Arial" panose="020B0604020202020204" pitchFamily="34" charset="0"/>
                <a:ea typeface="Yu Gothic Light" panose="020B0300000000000000" pitchFamily="34" charset="-128"/>
                <a:cs typeface="Times New Roman" panose="02020603050405020304" pitchFamily="18" charset="0"/>
              </a:rPr>
              <a:t>Adding an email subscription by case name</a:t>
            </a:r>
            <a:r>
              <a:rPr lang="en-GB" sz="3600" b="1" kern="0" dirty="0">
                <a:solidFill>
                  <a:srgbClr val="2F5496"/>
                </a:solidFill>
                <a:ea typeface="Yu Gothic Light" panose="020B0300000000000000" pitchFamily="34" charset="-128"/>
                <a:cs typeface="Times New Roman" panose="02020603050405020304" pitchFamily="18" charset="0"/>
              </a:rPr>
              <a:t> or case reference number. </a:t>
            </a:r>
            <a:br>
              <a:rPr lang="en-GB" sz="2000" b="1" kern="0" dirty="0">
                <a:solidFill>
                  <a:srgbClr val="2F5496"/>
                </a:solidFill>
                <a:ea typeface="Yu Gothic Light" panose="020B0300000000000000" pitchFamily="34" charset="-128"/>
                <a:cs typeface="Times New Roman" panose="02020603050405020304" pitchFamily="18" charset="0"/>
              </a:rPr>
            </a:br>
            <a:endParaRPr lang="en-GB" sz="1600" dirty="0"/>
          </a:p>
        </p:txBody>
      </p:sp>
      <p:sp>
        <p:nvSpPr>
          <p:cNvPr id="8" name="TextBox 7">
            <a:extLst>
              <a:ext uri="{FF2B5EF4-FFF2-40B4-BE49-F238E27FC236}">
                <a16:creationId xmlns:a16="http://schemas.microsoft.com/office/drawing/2014/main" id="{247180E4-EBA1-CDDF-4498-A13D29D4FB02}"/>
              </a:ext>
            </a:extLst>
          </p:cNvPr>
          <p:cNvSpPr txBox="1"/>
          <p:nvPr/>
        </p:nvSpPr>
        <p:spPr>
          <a:xfrm>
            <a:off x="1251594" y="5077591"/>
            <a:ext cx="6947410" cy="923330"/>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If there is no live list matching your criteria (name or case reference number) you will not be able to subscribe until the your criteria is again published. </a:t>
            </a:r>
          </a:p>
        </p:txBody>
      </p:sp>
      <p:pic>
        <p:nvPicPr>
          <p:cNvPr id="12" name="Picture 11">
            <a:extLst>
              <a:ext uri="{FF2B5EF4-FFF2-40B4-BE49-F238E27FC236}">
                <a16:creationId xmlns:a16="http://schemas.microsoft.com/office/drawing/2014/main" id="{96A9B726-55DC-705C-B066-02FBD736E878}"/>
              </a:ext>
            </a:extLst>
          </p:cNvPr>
          <p:cNvPicPr>
            <a:picLocks noChangeAspect="1"/>
          </p:cNvPicPr>
          <p:nvPr/>
        </p:nvPicPr>
        <p:blipFill>
          <a:blip r:embed="rId2"/>
          <a:stretch>
            <a:fillRect/>
          </a:stretch>
        </p:blipFill>
        <p:spPr>
          <a:xfrm>
            <a:off x="8399086" y="4617098"/>
            <a:ext cx="2541320" cy="1936647"/>
          </a:xfrm>
          <a:prstGeom prst="rect">
            <a:avLst/>
          </a:prstGeom>
          <a:ln>
            <a:solidFill>
              <a:schemeClr val="tx2"/>
            </a:solidFill>
          </a:ln>
        </p:spPr>
      </p:pic>
      <p:pic>
        <p:nvPicPr>
          <p:cNvPr id="14" name="Picture 13">
            <a:extLst>
              <a:ext uri="{FF2B5EF4-FFF2-40B4-BE49-F238E27FC236}">
                <a16:creationId xmlns:a16="http://schemas.microsoft.com/office/drawing/2014/main" id="{FFEADA6A-6499-2F68-C2A2-4F103DB45E4E}"/>
              </a:ext>
            </a:extLst>
          </p:cNvPr>
          <p:cNvPicPr>
            <a:picLocks noChangeAspect="1"/>
          </p:cNvPicPr>
          <p:nvPr/>
        </p:nvPicPr>
        <p:blipFill>
          <a:blip r:embed="rId3"/>
          <a:stretch>
            <a:fillRect/>
          </a:stretch>
        </p:blipFill>
        <p:spPr>
          <a:xfrm>
            <a:off x="303496" y="2738500"/>
            <a:ext cx="2767811" cy="1472436"/>
          </a:xfrm>
          <a:prstGeom prst="rect">
            <a:avLst/>
          </a:prstGeom>
          <a:ln>
            <a:solidFill>
              <a:schemeClr val="tx2"/>
            </a:solidFill>
          </a:ln>
        </p:spPr>
      </p:pic>
      <p:sp>
        <p:nvSpPr>
          <p:cNvPr id="15" name="TextBox 14">
            <a:extLst>
              <a:ext uri="{FF2B5EF4-FFF2-40B4-BE49-F238E27FC236}">
                <a16:creationId xmlns:a16="http://schemas.microsoft.com/office/drawing/2014/main" id="{2A87F498-CB3D-DFA3-5D8A-36BA19BB2F1C}"/>
              </a:ext>
            </a:extLst>
          </p:cNvPr>
          <p:cNvSpPr txBox="1"/>
          <p:nvPr/>
        </p:nvSpPr>
        <p:spPr>
          <a:xfrm>
            <a:off x="303496" y="1391176"/>
            <a:ext cx="11585007" cy="1200329"/>
          </a:xfrm>
          <a:prstGeom prst="rect">
            <a:avLst/>
          </a:prstGeom>
          <a:noFill/>
        </p:spPr>
        <p:txBody>
          <a:bodyPr wrap="square" rtlCol="0">
            <a:spAutoFit/>
          </a:bodyPr>
          <a:lstStyle/>
          <a:p>
            <a:r>
              <a:rPr kumimoji="0" lang="en-GB" i="0" u="none" strike="noStrike" kern="0" cap="none" spc="0" normalizeH="0" baseline="0" noProof="0" dirty="0">
                <a:ln>
                  <a:noFill/>
                </a:ln>
                <a:solidFill>
                  <a:schemeClr val="tx2"/>
                </a:solidFill>
                <a:effectLst/>
                <a:uLnTx/>
                <a:uFillTx/>
                <a:latin typeface="Arial" panose="020B0604020202020204" pitchFamily="34" charset="0"/>
                <a:ea typeface="Yu Gothic Light" panose="020B0300000000000000" pitchFamily="34" charset="-128"/>
                <a:cs typeface="Times New Roman" panose="02020603050405020304" pitchFamily="18" charset="0"/>
              </a:rPr>
              <a:t>To subscribe via case name or case reference number a hearing list containing the case name or case reference number of interest has to be live and published on </a:t>
            </a:r>
            <a:r>
              <a:rPr kumimoji="0" lang="en-GB" i="0" u="none" strike="noStrike" kern="0" cap="none" spc="0" normalizeH="0" baseline="0" noProof="0" dirty="0" err="1">
                <a:ln>
                  <a:noFill/>
                </a:ln>
                <a:solidFill>
                  <a:schemeClr val="tx2"/>
                </a:solidFill>
                <a:effectLst/>
                <a:uLnTx/>
                <a:uFillTx/>
                <a:latin typeface="Arial" panose="020B0604020202020204" pitchFamily="34" charset="0"/>
                <a:ea typeface="Yu Gothic Light" panose="020B0300000000000000" pitchFamily="34" charset="-128"/>
                <a:cs typeface="Times New Roman" panose="02020603050405020304" pitchFamily="18" charset="0"/>
              </a:rPr>
              <a:t>CaTH.</a:t>
            </a:r>
            <a:r>
              <a:rPr kumimoji="0" lang="en-GB" i="0" u="none" strike="noStrike" kern="0" cap="none" spc="0" normalizeH="0" baseline="0" noProof="0" dirty="0">
                <a:ln>
                  <a:noFill/>
                </a:ln>
                <a:solidFill>
                  <a:schemeClr val="tx2"/>
                </a:solidFill>
                <a:effectLst/>
                <a:uLnTx/>
                <a:uFillTx/>
                <a:latin typeface="Arial" panose="020B0604020202020204" pitchFamily="34" charset="0"/>
                <a:ea typeface="Yu Gothic Light" panose="020B0300000000000000" pitchFamily="34" charset="-128"/>
                <a:cs typeface="Times New Roman" panose="02020603050405020304" pitchFamily="18" charset="0"/>
              </a:rPr>
              <a:t> If live, you will be able to successfully subscribe to receive any future hearing lists containing your criteria. List are usually live until midnight of the date of the hearing. </a:t>
            </a:r>
            <a:endParaRPr lang="en-GB" dirty="0">
              <a:solidFill>
                <a:schemeClr val="tx2"/>
              </a:solidFill>
            </a:endParaRPr>
          </a:p>
        </p:txBody>
      </p:sp>
      <p:sp>
        <p:nvSpPr>
          <p:cNvPr id="16" name="Rectangle 15">
            <a:extLst>
              <a:ext uri="{FF2B5EF4-FFF2-40B4-BE49-F238E27FC236}">
                <a16:creationId xmlns:a16="http://schemas.microsoft.com/office/drawing/2014/main" id="{F0CCB580-6A74-2BF6-D53E-738683C599A9}"/>
              </a:ext>
            </a:extLst>
          </p:cNvPr>
          <p:cNvSpPr/>
          <p:nvPr/>
        </p:nvSpPr>
        <p:spPr>
          <a:xfrm>
            <a:off x="294500" y="3739447"/>
            <a:ext cx="1818365" cy="30003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57CF2A05-AB0C-6DF4-A71F-8F7A2EA31EF9}"/>
              </a:ext>
            </a:extLst>
          </p:cNvPr>
          <p:cNvPicPr>
            <a:picLocks noChangeAspect="1"/>
          </p:cNvPicPr>
          <p:nvPr/>
        </p:nvPicPr>
        <p:blipFill>
          <a:blip r:embed="rId4"/>
          <a:stretch>
            <a:fillRect/>
          </a:stretch>
        </p:blipFill>
        <p:spPr>
          <a:xfrm>
            <a:off x="3212700" y="2738500"/>
            <a:ext cx="2767811" cy="1472436"/>
          </a:xfrm>
          <a:prstGeom prst="rect">
            <a:avLst/>
          </a:prstGeom>
          <a:ln>
            <a:solidFill>
              <a:schemeClr val="tx2"/>
            </a:solidFill>
          </a:ln>
        </p:spPr>
      </p:pic>
      <p:pic>
        <p:nvPicPr>
          <p:cNvPr id="20" name="Picture 19">
            <a:extLst>
              <a:ext uri="{FF2B5EF4-FFF2-40B4-BE49-F238E27FC236}">
                <a16:creationId xmlns:a16="http://schemas.microsoft.com/office/drawing/2014/main" id="{AA710631-0F2B-D9F9-2B43-CA9E20DDB3DC}"/>
              </a:ext>
            </a:extLst>
          </p:cNvPr>
          <p:cNvPicPr>
            <a:picLocks noChangeAspect="1"/>
          </p:cNvPicPr>
          <p:nvPr/>
        </p:nvPicPr>
        <p:blipFill>
          <a:blip r:embed="rId5"/>
          <a:stretch>
            <a:fillRect/>
          </a:stretch>
        </p:blipFill>
        <p:spPr>
          <a:xfrm>
            <a:off x="6146807" y="2738500"/>
            <a:ext cx="2767811" cy="1472436"/>
          </a:xfrm>
          <a:prstGeom prst="rect">
            <a:avLst/>
          </a:prstGeom>
          <a:ln>
            <a:solidFill>
              <a:schemeClr val="tx2"/>
            </a:solidFill>
          </a:ln>
        </p:spPr>
      </p:pic>
      <p:pic>
        <p:nvPicPr>
          <p:cNvPr id="22" name="Picture 21">
            <a:extLst>
              <a:ext uri="{FF2B5EF4-FFF2-40B4-BE49-F238E27FC236}">
                <a16:creationId xmlns:a16="http://schemas.microsoft.com/office/drawing/2014/main" id="{224E9CCB-B380-E2A2-86C4-3DA9F1CED5E6}"/>
              </a:ext>
            </a:extLst>
          </p:cNvPr>
          <p:cNvPicPr>
            <a:picLocks noChangeAspect="1"/>
          </p:cNvPicPr>
          <p:nvPr/>
        </p:nvPicPr>
        <p:blipFill>
          <a:blip r:embed="rId6"/>
          <a:stretch>
            <a:fillRect/>
          </a:stretch>
        </p:blipFill>
        <p:spPr>
          <a:xfrm>
            <a:off x="9129689" y="2738500"/>
            <a:ext cx="2767811" cy="1472436"/>
          </a:xfrm>
          <a:prstGeom prst="rect">
            <a:avLst/>
          </a:prstGeom>
          <a:ln>
            <a:solidFill>
              <a:schemeClr val="tx2"/>
            </a:solidFill>
          </a:ln>
        </p:spPr>
      </p:pic>
    </p:spTree>
    <p:extLst>
      <p:ext uri="{BB962C8B-B14F-4D97-AF65-F5344CB8AC3E}">
        <p14:creationId xmlns:p14="http://schemas.microsoft.com/office/powerpoint/2010/main" val="1682073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A43287-1BB3-BCE5-60A3-C45D21A94944}"/>
              </a:ext>
            </a:extLst>
          </p:cNvPr>
          <p:cNvSpPr>
            <a:spLocks noGrp="1"/>
          </p:cNvSpPr>
          <p:nvPr>
            <p:ph type="title"/>
          </p:nvPr>
        </p:nvSpPr>
        <p:spPr>
          <a:xfrm>
            <a:off x="679250" y="258142"/>
            <a:ext cx="10861200" cy="769882"/>
          </a:xfrm>
        </p:spPr>
        <p:txBody>
          <a:bodyPr>
            <a:normAutofit/>
          </a:bodyPr>
          <a:lstStyle/>
          <a:p>
            <a:r>
              <a:rPr lang="en-GB" sz="2800" b="1" kern="0">
                <a:solidFill>
                  <a:srgbClr val="2F5496"/>
                </a:solidFill>
                <a:effectLst/>
                <a:latin typeface="Arial" panose="020B0604020202020204" pitchFamily="34" charset="0"/>
                <a:ea typeface="Yu Gothic Light" panose="020B0300000000000000" pitchFamily="34" charset="-128"/>
                <a:cs typeface="Times New Roman" panose="02020603050405020304" pitchFamily="18" charset="0"/>
              </a:rPr>
              <a:t>Modifying email subscriptions</a:t>
            </a:r>
            <a:endParaRPr lang="en-GB" sz="2800">
              <a:solidFill>
                <a:schemeClr val="tx2"/>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7E3F68C-5090-331A-7CED-4D7477E3A242}"/>
              </a:ext>
            </a:extLst>
          </p:cNvPr>
          <p:cNvPicPr>
            <a:picLocks noChangeAspect="1"/>
          </p:cNvPicPr>
          <p:nvPr/>
        </p:nvPicPr>
        <p:blipFill>
          <a:blip r:embed="rId3"/>
          <a:stretch>
            <a:fillRect/>
          </a:stretch>
        </p:blipFill>
        <p:spPr>
          <a:xfrm>
            <a:off x="6807200" y="1155024"/>
            <a:ext cx="4719400" cy="3633552"/>
          </a:xfrm>
          <a:prstGeom prst="rect">
            <a:avLst/>
          </a:prstGeom>
          <a:ln>
            <a:solidFill>
              <a:schemeClr val="tx1"/>
            </a:solidFill>
          </a:ln>
        </p:spPr>
      </p:pic>
      <p:sp>
        <p:nvSpPr>
          <p:cNvPr id="6" name="TextBox 5">
            <a:extLst>
              <a:ext uri="{FF2B5EF4-FFF2-40B4-BE49-F238E27FC236}">
                <a16:creationId xmlns:a16="http://schemas.microsoft.com/office/drawing/2014/main" id="{7D6AEEED-4A3D-DF72-6A69-BB6E723B993A}"/>
              </a:ext>
            </a:extLst>
          </p:cNvPr>
          <p:cNvSpPr txBox="1"/>
          <p:nvPr/>
        </p:nvSpPr>
        <p:spPr>
          <a:xfrm>
            <a:off x="651550" y="767248"/>
            <a:ext cx="5289550" cy="4278094"/>
          </a:xfrm>
          <a:prstGeom prst="rect">
            <a:avLst/>
          </a:prstGeom>
          <a:noFill/>
        </p:spPr>
        <p:txBody>
          <a:bodyPr wrap="square" lIns="91440" tIns="45720" rIns="91440" bIns="45720" rtlCol="0" anchor="t">
            <a:spAutoFit/>
          </a:bodyPr>
          <a:lstStyle/>
          <a:p>
            <a:r>
              <a:rPr lang="en-GB" dirty="0">
                <a:solidFill>
                  <a:schemeClr val="tx2"/>
                </a:solidFill>
                <a:latin typeface="Arial"/>
                <a:cs typeface="Arial"/>
              </a:rPr>
              <a:t>You can modify your subscriptions at any time, including adding/removing courts or tribunals, bulk unsubscribe to multiple subscriptions at one time, or edit the list types you are currently receiving.  </a:t>
            </a:r>
          </a:p>
          <a:p>
            <a:endParaRPr lang="en-GB" dirty="0">
              <a:solidFill>
                <a:schemeClr val="tx2"/>
              </a:solidFill>
              <a:latin typeface="Arial"/>
              <a:cs typeface="Arial"/>
            </a:endParaRPr>
          </a:p>
          <a:p>
            <a:r>
              <a:rPr lang="en-GB" dirty="0">
                <a:solidFill>
                  <a:schemeClr val="tx2"/>
                </a:solidFill>
                <a:latin typeface="Arial" panose="020B0604020202020204" pitchFamily="34" charset="0"/>
                <a:cs typeface="Arial" panose="020B0604020202020204" pitchFamily="34" charset="0"/>
              </a:rPr>
              <a:t>You can do this by going into your </a:t>
            </a:r>
            <a:r>
              <a:rPr lang="en-GB" i="1" dirty="0">
                <a:solidFill>
                  <a:schemeClr val="tx2"/>
                </a:solidFill>
                <a:latin typeface="Arial" panose="020B0604020202020204" pitchFamily="34" charset="0"/>
                <a:cs typeface="Arial" panose="020B0604020202020204" pitchFamily="34" charset="0"/>
              </a:rPr>
              <a:t>‘Email subscription’ </a:t>
            </a:r>
            <a:r>
              <a:rPr lang="en-GB" dirty="0">
                <a:solidFill>
                  <a:schemeClr val="tx2"/>
                </a:solidFill>
                <a:latin typeface="Arial" panose="020B0604020202020204" pitchFamily="34" charset="0"/>
                <a:cs typeface="Arial" panose="020B0604020202020204" pitchFamily="34" charset="0"/>
              </a:rPr>
              <a:t>tab on your dashboard and clicking  on either:</a:t>
            </a:r>
            <a:endParaRPr lang="en-GB" sz="1600" dirty="0">
              <a:solidFill>
                <a:schemeClr val="tx2"/>
              </a:solidFill>
              <a:latin typeface="Arial" panose="020B0604020202020204" pitchFamily="34" charset="0"/>
              <a:cs typeface="Arial" panose="020B0604020202020204" pitchFamily="34" charset="0"/>
            </a:endParaRPr>
          </a:p>
          <a:p>
            <a:pPr marL="342900" indent="-342900">
              <a:buFont typeface="+mj-lt"/>
              <a:buAutoNum type="arabicPeriod"/>
            </a:pPr>
            <a:r>
              <a:rPr lang="en-GB" sz="1600" dirty="0">
                <a:solidFill>
                  <a:schemeClr val="tx2"/>
                </a:solidFill>
                <a:latin typeface="Arial" panose="020B0604020202020204" pitchFamily="34" charset="0"/>
                <a:cs typeface="Arial" panose="020B0604020202020204" pitchFamily="34" charset="0"/>
              </a:rPr>
              <a:t>‘Add email subscription’ to add a new Court or Tribunal</a:t>
            </a:r>
          </a:p>
          <a:p>
            <a:pPr marL="342900" indent="-342900">
              <a:buFont typeface="+mj-lt"/>
              <a:buAutoNum type="arabicPeriod"/>
            </a:pPr>
            <a:r>
              <a:rPr lang="en-GB" sz="1600" dirty="0">
                <a:solidFill>
                  <a:schemeClr val="tx2"/>
                </a:solidFill>
                <a:latin typeface="Arial" panose="020B0604020202020204" pitchFamily="34" charset="0"/>
                <a:cs typeface="Arial" panose="020B0604020202020204" pitchFamily="34" charset="0"/>
              </a:rPr>
              <a:t>‘Unsubscribe’ under ‘Actions’ against a particular name to remove an individual court or tribunal</a:t>
            </a:r>
          </a:p>
          <a:p>
            <a:pPr marL="342900" indent="-342900">
              <a:buFont typeface="+mj-lt"/>
              <a:buAutoNum type="arabicPeriod"/>
            </a:pPr>
            <a:r>
              <a:rPr lang="en-GB" sz="1600" dirty="0">
                <a:solidFill>
                  <a:schemeClr val="tx2"/>
                </a:solidFill>
                <a:latin typeface="Arial" panose="020B0604020202020204" pitchFamily="34" charset="0"/>
                <a:cs typeface="Arial" panose="020B0604020202020204" pitchFamily="34" charset="0"/>
              </a:rPr>
              <a:t>‘Bulk unsubscribe’ to</a:t>
            </a:r>
            <a:r>
              <a:rPr lang="en-GB" sz="1600" b="1" dirty="0">
                <a:solidFill>
                  <a:schemeClr val="tx2"/>
                </a:solidFill>
                <a:latin typeface="Arial" panose="020B0604020202020204" pitchFamily="34" charset="0"/>
                <a:cs typeface="Arial" panose="020B0604020202020204" pitchFamily="34" charset="0"/>
              </a:rPr>
              <a:t> </a:t>
            </a:r>
            <a:r>
              <a:rPr lang="en-GB" sz="1600" dirty="0">
                <a:solidFill>
                  <a:schemeClr val="tx2"/>
                </a:solidFill>
                <a:latin typeface="Arial" panose="020B0604020202020204" pitchFamily="34" charset="0"/>
                <a:cs typeface="Arial" panose="020B0604020202020204" pitchFamily="34" charset="0"/>
              </a:rPr>
              <a:t>remove multiples</a:t>
            </a:r>
          </a:p>
          <a:p>
            <a:pPr marL="342900" indent="-342900">
              <a:buFont typeface="+mj-lt"/>
              <a:buAutoNum type="arabicPeriod"/>
            </a:pPr>
            <a:r>
              <a:rPr lang="en-GB" sz="1600" dirty="0">
                <a:solidFill>
                  <a:schemeClr val="tx2"/>
                </a:solidFill>
                <a:latin typeface="Arial" panose="020B0604020202020204" pitchFamily="34" charset="0"/>
                <a:cs typeface="Arial" panose="020B0604020202020204" pitchFamily="34" charset="0"/>
              </a:rPr>
              <a:t>‘Edit list types’ if you wish to change the list types you are currently receiving (to remove and or add new ones).</a:t>
            </a:r>
          </a:p>
        </p:txBody>
      </p:sp>
      <p:sp>
        <p:nvSpPr>
          <p:cNvPr id="7" name="Rectangle 6">
            <a:extLst>
              <a:ext uri="{FF2B5EF4-FFF2-40B4-BE49-F238E27FC236}">
                <a16:creationId xmlns:a16="http://schemas.microsoft.com/office/drawing/2014/main" id="{F8F7049C-DD03-20EB-5BC3-2C8C08595014}"/>
              </a:ext>
            </a:extLst>
          </p:cNvPr>
          <p:cNvSpPr/>
          <p:nvPr/>
        </p:nvSpPr>
        <p:spPr>
          <a:xfrm>
            <a:off x="6873200" y="2541814"/>
            <a:ext cx="1759171" cy="25765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81A8BA4-56B6-0A3A-3E6C-AF0DAF4A3CFE}"/>
              </a:ext>
            </a:extLst>
          </p:cNvPr>
          <p:cNvSpPr/>
          <p:nvPr/>
        </p:nvSpPr>
        <p:spPr>
          <a:xfrm>
            <a:off x="10632400" y="3589020"/>
            <a:ext cx="588050" cy="10725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DC450C8-FB78-4B23-6E0D-9DC46D89EDA4}"/>
              </a:ext>
            </a:extLst>
          </p:cNvPr>
          <p:cNvSpPr/>
          <p:nvPr/>
        </p:nvSpPr>
        <p:spPr>
          <a:xfrm>
            <a:off x="6923314" y="3276600"/>
            <a:ext cx="582386" cy="17435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711F551F-4B4D-036E-E94D-ED453A09B867}"/>
              </a:ext>
            </a:extLst>
          </p:cNvPr>
          <p:cNvSpPr txBox="1"/>
          <p:nvPr/>
        </p:nvSpPr>
        <p:spPr>
          <a:xfrm>
            <a:off x="651550" y="5599340"/>
            <a:ext cx="11171000" cy="923330"/>
          </a:xfrm>
          <a:prstGeom prst="rect">
            <a:avLst/>
          </a:prstGeom>
          <a:noFill/>
        </p:spPr>
        <p:txBody>
          <a:bodyPr wrap="square" lIns="91440" tIns="45720" rIns="91440" bIns="45720" rtlCol="0" anchor="t">
            <a:spAutoFit/>
          </a:bodyPr>
          <a:lstStyle/>
          <a:p>
            <a:r>
              <a:rPr lang="en-GB" sz="1800" kern="0" dirty="0">
                <a:solidFill>
                  <a:srgbClr val="2F5496"/>
                </a:solidFill>
                <a:effectLst/>
                <a:latin typeface="Arial"/>
                <a:ea typeface="Yu Gothic Light"/>
                <a:cs typeface="Times New Roman"/>
              </a:rPr>
              <a:t>To </a:t>
            </a:r>
            <a:r>
              <a:rPr lang="en-GB" kern="0" dirty="0">
                <a:solidFill>
                  <a:srgbClr val="2F5496"/>
                </a:solidFill>
                <a:latin typeface="Arial"/>
                <a:ea typeface="Yu Gothic Light"/>
                <a:cs typeface="Times New Roman"/>
              </a:rPr>
              <a:t>inform </a:t>
            </a:r>
            <a:r>
              <a:rPr lang="en-GB" sz="1800" kern="0" dirty="0">
                <a:solidFill>
                  <a:srgbClr val="2F5496"/>
                </a:solidFill>
                <a:effectLst/>
                <a:latin typeface="Arial"/>
                <a:ea typeface="Yu Gothic Light"/>
                <a:cs typeface="Times New Roman"/>
              </a:rPr>
              <a:t>our users as and when we have onboarded new jurisdictions, we will </a:t>
            </a:r>
            <a:r>
              <a:rPr lang="en-GB" sz="1800" kern="0" dirty="0">
                <a:solidFill>
                  <a:srgbClr val="2F5496"/>
                </a:solidFill>
                <a:effectLst/>
                <a:latin typeface="Arial"/>
                <a:ea typeface="Yu Gothic Light"/>
                <a:cs typeface="Times New Roman"/>
                <a:hlinkClick r:id="rId4"/>
              </a:rPr>
              <a:t>update our homepage </a:t>
            </a:r>
            <a:r>
              <a:rPr lang="en-GB" kern="0" dirty="0">
                <a:solidFill>
                  <a:srgbClr val="2F5496"/>
                </a:solidFill>
                <a:latin typeface="Arial"/>
                <a:ea typeface="Yu Gothic Light"/>
                <a:cs typeface="Times New Roman"/>
              </a:rPr>
              <a:t>and</a:t>
            </a:r>
            <a:r>
              <a:rPr lang="en-GB" sz="1800" kern="0" dirty="0">
                <a:solidFill>
                  <a:srgbClr val="2F5496"/>
                </a:solidFill>
                <a:effectLst/>
                <a:latin typeface="Arial"/>
                <a:ea typeface="Yu Gothic Light"/>
                <a:cs typeface="Times New Roman"/>
              </a:rPr>
              <a:t> also inform our subscribers of any new hearing information we’ll be publishing via </a:t>
            </a:r>
            <a:r>
              <a:rPr lang="en-GB" kern="0" dirty="0">
                <a:solidFill>
                  <a:srgbClr val="2F5496"/>
                </a:solidFill>
                <a:latin typeface="Arial"/>
                <a:ea typeface="Yu Gothic Light"/>
                <a:cs typeface="Times New Roman"/>
              </a:rPr>
              <a:t>our</a:t>
            </a:r>
            <a:r>
              <a:rPr lang="en-GB" sz="1800" kern="0" dirty="0">
                <a:solidFill>
                  <a:srgbClr val="2F5496"/>
                </a:solidFill>
                <a:effectLst/>
                <a:latin typeface="Arial"/>
                <a:ea typeface="Yu Gothic Light"/>
                <a:cs typeface="Times New Roman"/>
              </a:rPr>
              <a:t> Weekly Update which is published every Friday. You can sign up for the </a:t>
            </a:r>
            <a:r>
              <a:rPr lang="en-GB" kern="0" dirty="0">
                <a:solidFill>
                  <a:srgbClr val="2F5496"/>
                </a:solidFill>
                <a:latin typeface="Arial"/>
                <a:ea typeface="Yu Gothic Light"/>
                <a:cs typeface="Times New Roman"/>
                <a:hlinkClick r:id="rId5"/>
              </a:rPr>
              <a:t>updates</a:t>
            </a:r>
            <a:r>
              <a:rPr lang="en-GB" sz="1800" kern="0" dirty="0">
                <a:solidFill>
                  <a:srgbClr val="2F5496"/>
                </a:solidFill>
                <a:effectLst/>
                <a:latin typeface="Arial"/>
                <a:ea typeface="Yu Gothic Light"/>
                <a:cs typeface="Times New Roman"/>
              </a:rPr>
              <a:t>.</a:t>
            </a:r>
            <a:endParaRPr lang="en-GB" dirty="0">
              <a:solidFill>
                <a:schemeClr val="tx2"/>
              </a:solidFill>
              <a:latin typeface="Arial"/>
              <a:ea typeface="Yu Gothic Light"/>
              <a:cs typeface="Times New Roman"/>
            </a:endParaRPr>
          </a:p>
        </p:txBody>
      </p:sp>
    </p:spTree>
    <p:extLst>
      <p:ext uri="{BB962C8B-B14F-4D97-AF65-F5344CB8AC3E}">
        <p14:creationId xmlns:p14="http://schemas.microsoft.com/office/powerpoint/2010/main" val="159002268"/>
      </p:ext>
    </p:extLst>
  </p:cSld>
  <p:clrMapOvr>
    <a:masterClrMapping/>
  </p:clrMapOvr>
</p:sld>
</file>

<file path=ppt/theme/theme1.xml><?xml version="1.0" encoding="utf-8"?>
<a:theme xmlns:a="http://schemas.openxmlformats.org/drawingml/2006/main" name="Office Theme">
  <a:themeElements>
    <a:clrScheme name="HMCTS">
      <a:dk1>
        <a:sysClr val="windowText" lastClr="000000"/>
      </a:dk1>
      <a:lt1>
        <a:sysClr val="window" lastClr="FFFFFF"/>
      </a:lt1>
      <a:dk2>
        <a:srgbClr val="000000"/>
      </a:dk2>
      <a:lt2>
        <a:srgbClr val="FFFFFF"/>
      </a:lt2>
      <a:accent1>
        <a:srgbClr val="0095D6"/>
      </a:accent1>
      <a:accent2>
        <a:srgbClr val="E81D75"/>
      </a:accent2>
      <a:accent3>
        <a:srgbClr val="22A63C"/>
      </a:accent3>
      <a:accent4>
        <a:srgbClr val="FDC100"/>
      </a:accent4>
      <a:accent5>
        <a:srgbClr val="032D5A"/>
      </a:accent5>
      <a:accent6>
        <a:srgbClr val="878586"/>
      </a:accent6>
      <a:hlink>
        <a:srgbClr val="0095D6"/>
      </a:hlink>
      <a:folHlink>
        <a:srgbClr val="E81D7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hmcts-powerpoint-template-widescreen" id="{ABBE1962-A941-4302-B52E-961CB434F64B}" vid="{87A312DD-142C-4C36-881D-8CFC7567F5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CA601A795E654408A3D75EA6D9E99C3" ma:contentTypeVersion="7" ma:contentTypeDescription="Create a new document." ma:contentTypeScope="" ma:versionID="d1073cf32d33ed0b5e37f123fae77273">
  <xsd:schema xmlns:xsd="http://www.w3.org/2001/XMLSchema" xmlns:xs="http://www.w3.org/2001/XMLSchema" xmlns:p="http://schemas.microsoft.com/office/2006/metadata/properties" xmlns:ns2="0f7790c3-a32a-4956-a70f-79e181c39208" targetNamespace="http://schemas.microsoft.com/office/2006/metadata/properties" ma:root="true" ma:fieldsID="b940b6f808cc5f192e76b8e91dd6479f" ns2:_="">
    <xsd:import namespace="0f7790c3-a32a-4956-a70f-79e181c392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7790c3-a32a-4956-a70f-79e181c392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7701834-C1FD-45C8-A722-AC2DE8F9C9EF}">
  <ds:schemaRefs>
    <ds:schemaRef ds:uri="http://schemas.microsoft.com/sharepoint/v3/contenttype/forms"/>
  </ds:schemaRefs>
</ds:datastoreItem>
</file>

<file path=customXml/itemProps2.xml><?xml version="1.0" encoding="utf-8"?>
<ds:datastoreItem xmlns:ds="http://schemas.openxmlformats.org/officeDocument/2006/customXml" ds:itemID="{49E02A7B-D89A-4A5A-8569-D906DDFCF1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7790c3-a32a-4956-a70f-79e181c392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8E278E-AE12-457B-B7DE-6B472CE730E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presentation-hmcts-powerpoint-template-widescreen</Template>
  <TotalTime>33</TotalTime>
  <Words>888</Words>
  <Application>Microsoft Office PowerPoint</Application>
  <PresentationFormat>Widescreen</PresentationFormat>
  <Paragraphs>48</Paragraphs>
  <Slides>7</Slides>
  <Notes>3</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Court and Tribunal Hearings (CaTH) service user guide</vt:lpstr>
      <vt:lpstr>PowerPoint Presentation</vt:lpstr>
      <vt:lpstr>Accounts for professional users</vt:lpstr>
      <vt:lpstr>Accounts for members of the media</vt:lpstr>
      <vt:lpstr>Email subscription</vt:lpstr>
      <vt:lpstr>Adding an email subscription by case name or case reference number.  </vt:lpstr>
      <vt:lpstr>Modifying email subscriptions</vt:lpstr>
    </vt:vector>
  </TitlesOfParts>
  <Manager>HMCTS</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Court and Tribunal Hearings (CaTH) service user guide</dc:title>
  <dc:subject>[Subtitle or description]</dc:subject>
  <dc:creator>Wilson, Aaron</dc:creator>
  <cp:keywords>[Key words separated by commas]</cp:keywords>
  <cp:lastModifiedBy>Islam-Moore, Nikola</cp:lastModifiedBy>
  <cp:revision>9</cp:revision>
  <dcterms:created xsi:type="dcterms:W3CDTF">2025-06-06T13:59:21Z</dcterms:created>
  <dcterms:modified xsi:type="dcterms:W3CDTF">2025-10-24T16:43:24Z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0x010100ECA601A795E654408A3D75EA6D9E99C3</vt:lpwstr>
  </property>
</Properties>
</file>